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8"/>
  </p:notesMasterIdLst>
  <p:handoutMasterIdLst>
    <p:handoutMasterId r:id="rId49"/>
  </p:handoutMasterIdLst>
  <p:sldIdLst>
    <p:sldId id="307" r:id="rId2"/>
    <p:sldId id="337" r:id="rId3"/>
    <p:sldId id="419" r:id="rId4"/>
    <p:sldId id="420" r:id="rId5"/>
    <p:sldId id="421" r:id="rId6"/>
    <p:sldId id="422" r:id="rId7"/>
    <p:sldId id="375" r:id="rId8"/>
    <p:sldId id="290" r:id="rId9"/>
    <p:sldId id="403" r:id="rId10"/>
    <p:sldId id="404" r:id="rId11"/>
    <p:sldId id="405" r:id="rId12"/>
    <p:sldId id="406" r:id="rId13"/>
    <p:sldId id="426" r:id="rId14"/>
    <p:sldId id="407" r:id="rId15"/>
    <p:sldId id="408" r:id="rId16"/>
    <p:sldId id="427" r:id="rId17"/>
    <p:sldId id="428" r:id="rId18"/>
    <p:sldId id="429" r:id="rId19"/>
    <p:sldId id="430" r:id="rId20"/>
    <p:sldId id="431" r:id="rId21"/>
    <p:sldId id="411" r:id="rId22"/>
    <p:sldId id="432" r:id="rId23"/>
    <p:sldId id="409" r:id="rId24"/>
    <p:sldId id="433" r:id="rId25"/>
    <p:sldId id="413" r:id="rId26"/>
    <p:sldId id="434" r:id="rId27"/>
    <p:sldId id="435" r:id="rId28"/>
    <p:sldId id="410" r:id="rId29"/>
    <p:sldId id="436" r:id="rId30"/>
    <p:sldId id="437" r:id="rId31"/>
    <p:sldId id="438" r:id="rId32"/>
    <p:sldId id="439" r:id="rId33"/>
    <p:sldId id="440" r:id="rId34"/>
    <p:sldId id="425" r:id="rId35"/>
    <p:sldId id="441" r:id="rId36"/>
    <p:sldId id="415" r:id="rId37"/>
    <p:sldId id="442" r:id="rId38"/>
    <p:sldId id="443" r:id="rId39"/>
    <p:sldId id="444" r:id="rId40"/>
    <p:sldId id="445" r:id="rId41"/>
    <p:sldId id="446" r:id="rId42"/>
    <p:sldId id="447" r:id="rId43"/>
    <p:sldId id="383" r:id="rId44"/>
    <p:sldId id="339" r:id="rId45"/>
    <p:sldId id="340" r:id="rId46"/>
    <p:sldId id="305" r:id="rId4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8757" autoAdjust="0"/>
  </p:normalViewPr>
  <p:slideViewPr>
    <p:cSldViewPr>
      <p:cViewPr varScale="1">
        <p:scale>
          <a:sx n="102" d="100"/>
          <a:sy n="102" d="100"/>
        </p:scale>
        <p:origin x="91" y="288"/>
      </p:cViewPr>
      <p:guideLst>
        <p:guide orient="horz" pos="1620"/>
        <p:guide pos="2880"/>
      </p:guideLst>
    </p:cSldViewPr>
  </p:slideViewPr>
  <p:notesTextViewPr>
    <p:cViewPr>
      <p:scale>
        <a:sx n="1" d="1"/>
        <a:sy n="1" d="1"/>
      </p:scale>
      <p:origin x="0" y="0"/>
    </p:cViewPr>
  </p:notesTextViewPr>
  <p:notesViewPr>
    <p:cSldViewPr>
      <p:cViewPr varScale="1">
        <p:scale>
          <a:sx n="72" d="100"/>
          <a:sy n="72" d="100"/>
        </p:scale>
        <p:origin x="2718" y="5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48A8C5-C053-48CA-BF8E-DD3FB6A5487C}" type="datetimeFigureOut">
              <a:rPr lang="es-ES" smtClean="0"/>
              <a:t>29/01/2017</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D43E0D-2790-4784-8125-A8167663F65F}" type="slidenum">
              <a:rPr lang="es-ES" smtClean="0"/>
              <a:t>‹Nº›</a:t>
            </a:fld>
            <a:endParaRPr lang="es-ES"/>
          </a:p>
        </p:txBody>
      </p:sp>
    </p:spTree>
    <p:extLst>
      <p:ext uri="{BB962C8B-B14F-4D97-AF65-F5344CB8AC3E}">
        <p14:creationId xmlns:p14="http://schemas.microsoft.com/office/powerpoint/2010/main" val="6256179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44EB1-4167-40EB-A536-EE930D3AF221}" type="datetimeFigureOut">
              <a:rPr lang="en-US" smtClean="0"/>
              <a:t>1/29/2017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BEFE9D-5AC9-4891-B69C-DB40606C6C00}" type="slidenum">
              <a:rPr lang="en-US" smtClean="0"/>
              <a:t>‹Nº›</a:t>
            </a:fld>
            <a:endParaRPr lang="en-US"/>
          </a:p>
        </p:txBody>
      </p:sp>
    </p:spTree>
    <p:extLst>
      <p:ext uri="{BB962C8B-B14F-4D97-AF65-F5344CB8AC3E}">
        <p14:creationId xmlns:p14="http://schemas.microsoft.com/office/powerpoint/2010/main" val="2558933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1/29/2017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141999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hit 75% of the US market you would</a:t>
            </a:r>
            <a:r>
              <a:rPr lang="en-US" baseline="0" dirty="0"/>
              <a:t> need over 130 devices and nearly 300 devices to hit 90% of what your users are using today. That is unrealistic to even think about purchasing.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14</a:t>
            </a:fld>
            <a:endParaRPr lang="en-US"/>
          </a:p>
        </p:txBody>
      </p:sp>
    </p:spTree>
    <p:extLst>
      <p:ext uri="{BB962C8B-B14F-4D97-AF65-F5344CB8AC3E}">
        <p14:creationId xmlns:p14="http://schemas.microsoft.com/office/powerpoint/2010/main" val="6233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a:t>
            </a:r>
            <a:r>
              <a:rPr lang="en-US" baseline="0" dirty="0"/>
              <a:t> different ways to test mobile applications.</a:t>
            </a:r>
          </a:p>
          <a:p>
            <a:endParaRPr lang="en-US" baseline="0" dirty="0"/>
          </a:p>
          <a:p>
            <a:r>
              <a:rPr lang="en-US" baseline="0" dirty="0"/>
              <a:t>We can have extensive beta tests with our users, which is good for hands on, but hard to get feedback.</a:t>
            </a:r>
          </a:p>
          <a:p>
            <a:endParaRPr lang="en-US" baseline="0" dirty="0"/>
          </a:p>
          <a:p>
            <a:r>
              <a:rPr lang="en-US" baseline="0" dirty="0"/>
              <a:t>We can spend hours upon hours manually testing which can help find bugs, but can bog down developers.</a:t>
            </a:r>
          </a:p>
          <a:p>
            <a:endParaRPr lang="en-US" baseline="0" dirty="0"/>
          </a:p>
          <a:p>
            <a:r>
              <a:rPr lang="en-US" baseline="0" dirty="0"/>
              <a:t>Unit testing is essential for our business logic, but only Automated UI Testing can really ensure that as we add new features and fix bugs our UI isn’t impacted before we release.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15</a:t>
            </a:fld>
            <a:endParaRPr lang="en-US"/>
          </a:p>
        </p:txBody>
      </p:sp>
    </p:spTree>
    <p:extLst>
      <p:ext uri="{BB962C8B-B14F-4D97-AF65-F5344CB8AC3E}">
        <p14:creationId xmlns:p14="http://schemas.microsoft.com/office/powerpoint/2010/main" val="898024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4076695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80425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1446033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1843311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4194965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1112777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2503846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3501139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 build natively per platform,</a:t>
            </a:r>
            <a:r>
              <a:rPr lang="en-US" baseline="0" dirty="0"/>
              <a:t> leveraging C#</a:t>
            </a:r>
            <a:endParaRPr lang="en-US" dirty="0"/>
          </a:p>
          <a:p>
            <a:r>
              <a:rPr lang="en-US" dirty="0"/>
              <a:t>C# + XAML</a:t>
            </a:r>
          </a:p>
          <a:p>
            <a:r>
              <a:rPr lang="en-US" dirty="0"/>
              <a:t>C#</a:t>
            </a:r>
            <a:r>
              <a:rPr lang="en-US" baseline="0" dirty="0"/>
              <a:t> + XML</a:t>
            </a:r>
          </a:p>
          <a:p>
            <a:r>
              <a:rPr lang="en-US" baseline="0" dirty="0"/>
              <a:t>C# + XIB</a:t>
            </a:r>
          </a:p>
          <a:p>
            <a:r>
              <a:rPr lang="en-US" baseline="0" dirty="0"/>
              <a:t>One shared app logic code base, iOS, Android, Mac, Windows Phone, Windows Store, Windows</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1/29/2017 11:37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404383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1696501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441883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simple command you can simulate</a:t>
            </a:r>
            <a:r>
              <a:rPr lang="en-US" baseline="0" dirty="0"/>
              <a:t> all of your users interactions to build out a great test suite that can be run over and over again.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28</a:t>
            </a:fld>
            <a:endParaRPr lang="en-US"/>
          </a:p>
        </p:txBody>
      </p:sp>
    </p:spTree>
    <p:extLst>
      <p:ext uri="{BB962C8B-B14F-4D97-AF65-F5344CB8AC3E}">
        <p14:creationId xmlns:p14="http://schemas.microsoft.com/office/powerpoint/2010/main" val="2749193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3436312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4186301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3945029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1257751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9E9FC-B671-424D-AD31-3E8C5FC948FF}" type="slidenum">
              <a:rPr lang="en-US" smtClean="0"/>
              <a:t>37</a:t>
            </a:fld>
            <a:endParaRPr lang="en-US"/>
          </a:p>
        </p:txBody>
      </p:sp>
    </p:spTree>
    <p:extLst>
      <p:ext uri="{BB962C8B-B14F-4D97-AF65-F5344CB8AC3E}">
        <p14:creationId xmlns:p14="http://schemas.microsoft.com/office/powerpoint/2010/main" val="3544736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095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recently introduced Xamarin.Forms a new library</a:t>
            </a:r>
            <a:r>
              <a:rPr lang="en-US" baseline="0" dirty="0"/>
              <a:t> for cross platform user interface. We will touch up on this later, but this enables you to be highly productive, share code, but build out UI on each platform and access platform APIs.</a:t>
            </a:r>
          </a:p>
          <a:p>
            <a:endParaRPr lang="en-US" baseline="0" dirty="0"/>
          </a:p>
          <a:p>
            <a:r>
              <a:rPr lang="en-US" baseline="0" dirty="0"/>
              <a:t>With Xamarin.Forms you now have a nice Shared UI Code layer, but still access to platform APIs</a:t>
            </a:r>
          </a:p>
          <a:p>
            <a:r>
              <a:rPr lang="en-US" baseline="0" dirty="0"/>
              <a:t>You can start from native, pick a few screens, or start with forms, and replace with native later</a:t>
            </a:r>
          </a:p>
          <a:p>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1439761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1/29/2017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965892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several challenges</a:t>
            </a:r>
            <a:r>
              <a:rPr lang="en-US" baseline="0" dirty="0"/>
              <a:t> that we must overcome as mobile developers including….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9</a:t>
            </a:fld>
            <a:endParaRPr lang="en-US"/>
          </a:p>
        </p:txBody>
      </p:sp>
    </p:spTree>
    <p:extLst>
      <p:ext uri="{BB962C8B-B14F-4D97-AF65-F5344CB8AC3E}">
        <p14:creationId xmlns:p14="http://schemas.microsoft.com/office/powerpoint/2010/main" val="727079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let’s take a look at the shear number of configurations there are between iOS and Android. As iOS progresses this number is only set to increase, and on Android it is already a HUGE number of configurations to even think about testing.</a:t>
            </a:r>
          </a:p>
          <a:p>
            <a:endParaRPr lang="en-US" baseline="0" dirty="0"/>
          </a:p>
          <a:p>
            <a:r>
              <a:rPr lang="en-US" baseline="0" dirty="0"/>
              <a:t>iOS: 7, 7.1, 8, 8.1, 8.2</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10</a:t>
            </a:fld>
            <a:endParaRPr lang="en-US"/>
          </a:p>
        </p:txBody>
      </p:sp>
    </p:spTree>
    <p:extLst>
      <p:ext uri="{BB962C8B-B14F-4D97-AF65-F5344CB8AC3E}">
        <p14:creationId xmlns:p14="http://schemas.microsoft.com/office/powerpoint/2010/main" val="2251481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US" sz="1200" kern="1200" dirty="0" err="1">
                <a:solidFill>
                  <a:schemeClr val="tx1"/>
                </a:solidFill>
                <a:effectLst/>
                <a:latin typeface="+mn-lt"/>
                <a:ea typeface="+mn-ea"/>
                <a:cs typeface="+mn-cs"/>
              </a:rPr>
              <a:t>OpenSignal</a:t>
            </a:r>
            <a:r>
              <a:rPr lang="en-US" sz="1200" kern="1200" dirty="0">
                <a:solidFill>
                  <a:schemeClr val="tx1"/>
                </a:solidFill>
                <a:effectLst/>
                <a:latin typeface="+mn-lt"/>
                <a:ea typeface="+mn-ea"/>
                <a:cs typeface="+mn-cs"/>
              </a:rPr>
              <a:t> is a global app that publishes an annual report on Android device fragmentation based on the distinct Android device types that download their app. This is their August 2014 data, with an astonishing 19,000 device types using their app, up by 60% from just last year.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Different device operating systems, form factors, screen sizes, resolutions, chip sets, and manufacturer modifications make it difficult to know that your app will work well on all devices</a:t>
            </a:r>
          </a:p>
          <a:p>
            <a:endParaRPr lang="en-US" dirty="0"/>
          </a:p>
        </p:txBody>
      </p:sp>
      <p:sp>
        <p:nvSpPr>
          <p:cNvPr id="4" name="Slide Number Placeholder 3"/>
          <p:cNvSpPr>
            <a:spLocks noGrp="1"/>
          </p:cNvSpPr>
          <p:nvPr>
            <p:ph type="sldNum" sz="quarter" idx="10"/>
          </p:nvPr>
        </p:nvSpPr>
        <p:spPr/>
        <p:txBody>
          <a:bodyPr/>
          <a:lstStyle/>
          <a:p>
            <a:fld id="{B755A43D-1235-1546-8775-42C50341BA57}" type="slidenum">
              <a:rPr lang="en-US" smtClean="0"/>
              <a:t>11</a:t>
            </a:fld>
            <a:endParaRPr lang="en-US"/>
          </a:p>
        </p:txBody>
      </p:sp>
    </p:spTree>
    <p:extLst>
      <p:ext uri="{BB962C8B-B14F-4D97-AF65-F5344CB8AC3E}">
        <p14:creationId xmlns:p14="http://schemas.microsoft.com/office/powerpoint/2010/main" val="2038138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just a few of the screen</a:t>
            </a:r>
            <a:r>
              <a:rPr lang="en-US" baseline="0" dirty="0"/>
              <a:t> sizes of Samsung devices you couldn’t even fit all of them on the screen, so how do you handle this problem?</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12</a:t>
            </a:fld>
            <a:endParaRPr lang="en-US"/>
          </a:p>
        </p:txBody>
      </p:sp>
    </p:spTree>
    <p:extLst>
      <p:ext uri="{BB962C8B-B14F-4D97-AF65-F5344CB8AC3E}">
        <p14:creationId xmlns:p14="http://schemas.microsoft.com/office/powerpoint/2010/main" val="3891825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13</a:t>
            </a:fld>
            <a:endParaRPr lang="en-US"/>
          </a:p>
        </p:txBody>
      </p:sp>
    </p:spTree>
    <p:extLst>
      <p:ext uri="{BB962C8B-B14F-4D97-AF65-F5344CB8AC3E}">
        <p14:creationId xmlns:p14="http://schemas.microsoft.com/office/powerpoint/2010/main" val="4253708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s 1">
    <p:spTree>
      <p:nvGrpSpPr>
        <p:cNvPr id="1" name=""/>
        <p:cNvGrpSpPr/>
        <p:nvPr/>
      </p:nvGrpSpPr>
      <p:grpSpPr>
        <a:xfrm>
          <a:off x="0" y="0"/>
          <a:ext cx="0" cy="0"/>
          <a:chOff x="0" y="0"/>
          <a:chExt cx="0" cy="0"/>
        </a:xfrm>
      </p:grpSpPr>
      <p:sp>
        <p:nvSpPr>
          <p:cNvPr id="11" name="Isosceles Triangle 10"/>
          <p:cNvSpPr/>
          <p:nvPr userDrawn="1"/>
        </p:nvSpPr>
        <p:spPr>
          <a:xfrm rot="5400000">
            <a:off x="-1142999" y="1809750"/>
            <a:ext cx="3124200" cy="8382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hasCustomPrompt="1"/>
          </p:nvPr>
        </p:nvSpPr>
        <p:spPr>
          <a:xfrm>
            <a:off x="-762000" y="-37598"/>
            <a:ext cx="8153400" cy="5208608"/>
          </a:xfrm>
          <a:prstGeom prst="parallelogram">
            <a:avLst>
              <a:gd name="adj" fmla="val 54432"/>
            </a:avLst>
          </a:prstGeom>
          <a:solidFill>
            <a:schemeClr val="accent2"/>
          </a:solidFill>
        </p:spPr>
        <p:txBody>
          <a:bodyPr/>
          <a:lstStyle>
            <a:lvl1pPr marL="0" indent="0">
              <a:buNone/>
              <a:defRPr sz="1200" baseline="0"/>
            </a:lvl1pPr>
          </a:lstStyle>
          <a:p>
            <a:r>
              <a:rPr lang="en-US" dirty="0"/>
              <a:t>Insert Image In Here</a:t>
            </a:r>
          </a:p>
        </p:txBody>
      </p:sp>
      <p:sp>
        <p:nvSpPr>
          <p:cNvPr id="24" name="Text Placeholder 6"/>
          <p:cNvSpPr>
            <a:spLocks noGrp="1"/>
          </p:cNvSpPr>
          <p:nvPr>
            <p:ph type="body" sz="quarter" idx="12" hasCustomPrompt="1"/>
          </p:nvPr>
        </p:nvSpPr>
        <p:spPr>
          <a:xfrm flipH="1">
            <a:off x="-457200" y="-19050"/>
            <a:ext cx="4169484" cy="2254535"/>
          </a:xfrm>
          <a:prstGeom prst="parallelogram">
            <a:avLst>
              <a:gd name="adj" fmla="val 56254"/>
            </a:avLst>
          </a:prstGeom>
          <a:gradFill>
            <a:gsLst>
              <a:gs pos="59000">
                <a:schemeClr val="accent2"/>
              </a:gs>
              <a:gs pos="100000">
                <a:schemeClr val="accent2">
                  <a:lumMod val="75000"/>
                </a:schemeClr>
              </a:gs>
            </a:gsLst>
            <a:path path="circle">
              <a:fillToRect l="100000" t="100000"/>
            </a:path>
          </a:gradFill>
        </p:spPr>
        <p:txBody>
          <a:bodyPr/>
          <a:lstStyle>
            <a:lvl1pPr marL="0" indent="0">
              <a:buNone/>
              <a:defRPr sz="100" baseline="0">
                <a:solidFill>
                  <a:schemeClr val="accent2"/>
                </a:solidFill>
              </a:defRPr>
            </a:lvl1pPr>
          </a:lstStyle>
          <a:p>
            <a:pPr lvl="0"/>
            <a:r>
              <a:rPr lang="en-US" dirty="0"/>
              <a:t>.</a:t>
            </a:r>
          </a:p>
        </p:txBody>
      </p:sp>
      <p:sp>
        <p:nvSpPr>
          <p:cNvPr id="25" name="Text Placeholder 6"/>
          <p:cNvSpPr>
            <a:spLocks noGrp="1"/>
          </p:cNvSpPr>
          <p:nvPr>
            <p:ph type="body" sz="quarter" idx="13" hasCustomPrompt="1"/>
          </p:nvPr>
        </p:nvSpPr>
        <p:spPr>
          <a:xfrm flipH="1">
            <a:off x="-164827" y="1353656"/>
            <a:ext cx="992349" cy="881829"/>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a:t>.</a:t>
            </a:r>
          </a:p>
        </p:txBody>
      </p:sp>
      <p:sp>
        <p:nvSpPr>
          <p:cNvPr id="28" name="Text Placeholder 6"/>
          <p:cNvSpPr>
            <a:spLocks noGrp="1"/>
          </p:cNvSpPr>
          <p:nvPr>
            <p:ph type="body" sz="quarter" idx="15" hasCustomPrompt="1"/>
          </p:nvPr>
        </p:nvSpPr>
        <p:spPr>
          <a:xfrm flipH="1">
            <a:off x="4558090" y="4346776"/>
            <a:ext cx="893539" cy="824234"/>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a:t>.</a:t>
            </a:r>
          </a:p>
        </p:txBody>
      </p:sp>
      <p:sp>
        <p:nvSpPr>
          <p:cNvPr id="31" name="Text Placeholder 6"/>
          <p:cNvSpPr>
            <a:spLocks noGrp="1"/>
          </p:cNvSpPr>
          <p:nvPr>
            <p:ph type="body" sz="quarter" idx="16" hasCustomPrompt="1"/>
          </p:nvPr>
        </p:nvSpPr>
        <p:spPr>
          <a:xfrm flipH="1" flipV="1">
            <a:off x="2433346" y="-19050"/>
            <a:ext cx="838200" cy="744848"/>
          </a:xfrm>
          <a:prstGeom prst="triangle">
            <a:avLst/>
          </a:prstGeom>
          <a:gradFill>
            <a:gsLst>
              <a:gs pos="20000">
                <a:schemeClr val="accent4"/>
              </a:gs>
              <a:gs pos="100000">
                <a:schemeClr val="accent4">
                  <a:lumMod val="75000"/>
                </a:schemeClr>
              </a:gs>
            </a:gsLst>
            <a:path path="circle">
              <a:fillToRect l="100000" t="100000"/>
            </a:path>
          </a:gradFill>
        </p:spPr>
        <p:txBody>
          <a:bodyPr/>
          <a:lstStyle>
            <a:lvl1pPr marL="0" indent="0">
              <a:buNone/>
              <a:defRPr sz="100" baseline="0"/>
            </a:lvl1pPr>
          </a:lstStyle>
          <a:p>
            <a:pPr lvl="0"/>
            <a:r>
              <a:rPr lang="en-US" dirty="0"/>
              <a:t>.</a:t>
            </a:r>
          </a:p>
        </p:txBody>
      </p:sp>
      <p:sp>
        <p:nvSpPr>
          <p:cNvPr id="14" name="Text Placeholder 13"/>
          <p:cNvSpPr>
            <a:spLocks noGrp="1"/>
          </p:cNvSpPr>
          <p:nvPr>
            <p:ph type="body" sz="quarter" idx="17" hasCustomPrompt="1"/>
          </p:nvPr>
        </p:nvSpPr>
        <p:spPr>
          <a:xfrm>
            <a:off x="5802086" y="3289519"/>
            <a:ext cx="3200400" cy="533400"/>
          </a:xfrm>
          <a:prstGeom prst="rect">
            <a:avLst/>
          </a:prstGeom>
        </p:spPr>
        <p:txBody>
          <a:bodyPr anchor="b"/>
          <a:lstStyle>
            <a:lvl1pPr marL="0" indent="0" algn="r">
              <a:lnSpc>
                <a:spcPct val="50000"/>
              </a:lnSpc>
              <a:buNone/>
              <a:defRPr b="1">
                <a:latin typeface="Segoe UI" panose="020B0502040204020203" pitchFamily="34" charset="0"/>
                <a:cs typeface="Segoe UI" panose="020B0502040204020203" pitchFamily="34" charset="0"/>
              </a:defRPr>
            </a:lvl1pPr>
          </a:lstStyle>
          <a:p>
            <a:pPr lvl="0"/>
            <a:r>
              <a:rPr lang="en-US" dirty="0"/>
              <a:t>Title</a:t>
            </a:r>
          </a:p>
        </p:txBody>
      </p:sp>
      <p:sp>
        <p:nvSpPr>
          <p:cNvPr id="35" name="Text Placeholder 10"/>
          <p:cNvSpPr>
            <a:spLocks noGrp="1"/>
          </p:cNvSpPr>
          <p:nvPr>
            <p:ph type="body" sz="quarter" idx="18" hasCustomPrompt="1"/>
          </p:nvPr>
        </p:nvSpPr>
        <p:spPr>
          <a:xfrm>
            <a:off x="5792147" y="3688721"/>
            <a:ext cx="3200400" cy="457200"/>
          </a:xfrm>
          <a:prstGeom prst="rect">
            <a:avLst/>
          </a:prstGeom>
        </p:spPr>
        <p:txBody>
          <a:bodyPr>
            <a:normAutofit/>
          </a:bodyPr>
          <a:lstStyle>
            <a:lvl1pPr marL="0" indent="0" algn="r">
              <a:lnSpc>
                <a:spcPct val="100000"/>
              </a:lnSpc>
              <a:spcBef>
                <a:spcPts val="600"/>
              </a:spcBef>
              <a:buNone/>
              <a:defRPr sz="1600" baseline="0">
                <a:solidFill>
                  <a:schemeClr val="tx1"/>
                </a:solidFill>
                <a:latin typeface="+mn-lt"/>
              </a:defRPr>
            </a:lvl1pPr>
          </a:lstStyle>
          <a:p>
            <a:pPr lvl="0"/>
            <a:r>
              <a:rPr lang="en-US" dirty="0"/>
              <a:t>Edit text</a:t>
            </a:r>
          </a:p>
        </p:txBody>
      </p:sp>
      <p:sp>
        <p:nvSpPr>
          <p:cNvPr id="36" name="Text Placeholder 10"/>
          <p:cNvSpPr>
            <a:spLocks noGrp="1"/>
          </p:cNvSpPr>
          <p:nvPr>
            <p:ph type="body" sz="quarter" idx="19" hasCustomPrompt="1"/>
          </p:nvPr>
        </p:nvSpPr>
        <p:spPr>
          <a:xfrm>
            <a:off x="5802086" y="3917321"/>
            <a:ext cx="3200400" cy="679173"/>
          </a:xfrm>
          <a:prstGeom prst="rect">
            <a:avLst/>
          </a:prstGeom>
        </p:spPr>
        <p:txBody>
          <a:bodyPr>
            <a:normAutofit/>
          </a:bodyPr>
          <a:lstStyle>
            <a:lvl1pPr marL="0" indent="0" algn="r">
              <a:lnSpc>
                <a:spcPct val="100000"/>
              </a:lnSpc>
              <a:spcBef>
                <a:spcPts val="600"/>
              </a:spcBef>
              <a:buNone/>
              <a:defRPr sz="1000" baseline="0">
                <a:solidFill>
                  <a:schemeClr val="tx1"/>
                </a:solidFill>
                <a:latin typeface="+mn-lt"/>
              </a:defRPr>
            </a:lvl1pPr>
          </a:lstStyle>
          <a:p>
            <a:pPr lvl="0"/>
            <a:r>
              <a:rPr lang="en-US" dirty="0"/>
              <a:t>Edit text</a:t>
            </a:r>
          </a:p>
        </p:txBody>
      </p:sp>
      <p:grpSp>
        <p:nvGrpSpPr>
          <p:cNvPr id="38" name="Group 37"/>
          <p:cNvGrpSpPr/>
          <p:nvPr userDrawn="1"/>
        </p:nvGrpSpPr>
        <p:grpSpPr>
          <a:xfrm>
            <a:off x="8354736" y="4557189"/>
            <a:ext cx="583814" cy="452961"/>
            <a:chOff x="8045073" y="2680881"/>
            <a:chExt cx="834022" cy="647088"/>
          </a:xfrm>
        </p:grpSpPr>
        <p:sp>
          <p:nvSpPr>
            <p:cNvPr id="39" name="Rounded Rectangle 38"/>
            <p:cNvSpPr/>
            <p:nvPr/>
          </p:nvSpPr>
          <p:spPr>
            <a:xfrm>
              <a:off x="8078029" y="2680881"/>
              <a:ext cx="762000" cy="647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TextBox 39"/>
            <p:cNvSpPr txBox="1"/>
            <p:nvPr/>
          </p:nvSpPr>
          <p:spPr>
            <a:xfrm>
              <a:off x="8045073" y="2775023"/>
              <a:ext cx="834022" cy="520015"/>
            </a:xfrm>
            <a:prstGeom prst="rect">
              <a:avLst/>
            </a:prstGeom>
            <a:noFill/>
          </p:spPr>
          <p:txBody>
            <a:bodyPr wrap="none" rtlCol="0" anchor="ctr">
              <a:spAutoFit/>
            </a:bodyPr>
            <a:lstStyle/>
            <a:p>
              <a:pPr>
                <a:lnSpc>
                  <a:spcPct val="70000"/>
                </a:lnSpc>
              </a:pPr>
              <a:r>
                <a:rPr lang="en-US" sz="1200" b="1" dirty="0">
                  <a:solidFill>
                    <a:schemeClr val="bg1">
                      <a:lumMod val="95000"/>
                    </a:schemeClr>
                  </a:solidFill>
                  <a:latin typeface="Exo" pitchFamily="50" charset="0"/>
                </a:rPr>
                <a:t>YOUR</a:t>
              </a:r>
              <a:br>
                <a:rPr lang="en-US" sz="1200" b="1" dirty="0">
                  <a:solidFill>
                    <a:schemeClr val="bg1">
                      <a:lumMod val="95000"/>
                    </a:schemeClr>
                  </a:solidFill>
                  <a:latin typeface="Exo" pitchFamily="50" charset="0"/>
                </a:rPr>
              </a:br>
              <a:r>
                <a:rPr lang="en-US" sz="1200" b="1" dirty="0">
                  <a:solidFill>
                    <a:schemeClr val="bg1">
                      <a:lumMod val="95000"/>
                    </a:schemeClr>
                  </a:solidFill>
                  <a:latin typeface="Exo" pitchFamily="50" charset="0"/>
                </a:rPr>
                <a:t>LOGO</a:t>
              </a:r>
            </a:p>
          </p:txBody>
        </p:sp>
      </p:grpSp>
      <p:cxnSp>
        <p:nvCxnSpPr>
          <p:cNvPr id="41" name="Straight Connector 40"/>
          <p:cNvCxnSpPr/>
          <p:nvPr userDrawn="1"/>
        </p:nvCxnSpPr>
        <p:spPr>
          <a:xfrm>
            <a:off x="8288596" y="4574045"/>
            <a:ext cx="0" cy="42990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userDrawn="1"/>
        </p:nvSpPr>
        <p:spPr>
          <a:xfrm>
            <a:off x="6884842" y="4603518"/>
            <a:ext cx="1412182" cy="276999"/>
          </a:xfrm>
          <a:prstGeom prst="rect">
            <a:avLst/>
          </a:prstGeom>
          <a:noFill/>
        </p:spPr>
        <p:txBody>
          <a:bodyPr wrap="none" rtlCol="0">
            <a:spAutoFit/>
          </a:bodyPr>
          <a:lstStyle/>
          <a:p>
            <a:pPr algn="r"/>
            <a:r>
              <a:rPr lang="en-US" sz="1200" b="1" dirty="0">
                <a:solidFill>
                  <a:schemeClr val="accent2"/>
                </a:solidFill>
                <a:latin typeface="Segoe UI" panose="020B0502040204020203" pitchFamily="34" charset="0"/>
                <a:cs typeface="Segoe UI" panose="020B0502040204020203" pitchFamily="34" charset="0"/>
              </a:rPr>
              <a:t>YOUR COMPANY</a:t>
            </a:r>
          </a:p>
        </p:txBody>
      </p:sp>
      <p:sp>
        <p:nvSpPr>
          <p:cNvPr id="43" name="TextBox 42"/>
          <p:cNvSpPr txBox="1"/>
          <p:nvPr userDrawn="1"/>
        </p:nvSpPr>
        <p:spPr>
          <a:xfrm>
            <a:off x="6638175" y="4772587"/>
            <a:ext cx="1659197" cy="230832"/>
          </a:xfrm>
          <a:prstGeom prst="rect">
            <a:avLst/>
          </a:prstGeom>
          <a:noFill/>
        </p:spPr>
        <p:txBody>
          <a:bodyPr wrap="square" rtlCol="0">
            <a:spAutoFit/>
          </a:bodyPr>
          <a:lstStyle/>
          <a:p>
            <a:pPr algn="r"/>
            <a:r>
              <a:rPr lang="en-US" sz="900" dirty="0">
                <a:solidFill>
                  <a:schemeClr val="accent2">
                    <a:lumMod val="75000"/>
                  </a:schemeClr>
                </a:solidFill>
                <a:latin typeface="Segoe UI" panose="020B0502040204020203" pitchFamily="34" charset="0"/>
                <a:cs typeface="Segoe UI" panose="020B0502040204020203" pitchFamily="34" charset="0"/>
              </a:rPr>
              <a:t>WWW.YOURCOMPANY.COM</a:t>
            </a:r>
          </a:p>
        </p:txBody>
      </p:sp>
      <p:sp>
        <p:nvSpPr>
          <p:cNvPr id="44" name="Text Placeholder 10"/>
          <p:cNvSpPr>
            <a:spLocks noGrp="1"/>
          </p:cNvSpPr>
          <p:nvPr>
            <p:ph type="body" sz="quarter" idx="20" hasCustomPrompt="1"/>
          </p:nvPr>
        </p:nvSpPr>
        <p:spPr>
          <a:xfrm>
            <a:off x="-381000" y="133350"/>
            <a:ext cx="4005943" cy="1948543"/>
          </a:xfrm>
          <a:custGeom>
            <a:avLst/>
            <a:gdLst>
              <a:gd name="connsiteX0" fmla="*/ 0 w 2895600"/>
              <a:gd name="connsiteY0" fmla="*/ 0 h 1905000"/>
              <a:gd name="connsiteX1" fmla="*/ 2895600 w 2895600"/>
              <a:gd name="connsiteY1" fmla="*/ 0 h 1905000"/>
              <a:gd name="connsiteX2" fmla="*/ 2895600 w 2895600"/>
              <a:gd name="connsiteY2" fmla="*/ 1905000 h 1905000"/>
              <a:gd name="connsiteX3" fmla="*/ 0 w 2895600"/>
              <a:gd name="connsiteY3" fmla="*/ 1905000 h 1905000"/>
              <a:gd name="connsiteX4" fmla="*/ 0 w 2895600"/>
              <a:gd name="connsiteY4" fmla="*/ 0 h 1905000"/>
              <a:gd name="connsiteX0" fmla="*/ 0 w 2895600"/>
              <a:gd name="connsiteY0" fmla="*/ 0 h 1926772"/>
              <a:gd name="connsiteX1" fmla="*/ 2895600 w 2895600"/>
              <a:gd name="connsiteY1" fmla="*/ 0 h 1926772"/>
              <a:gd name="connsiteX2" fmla="*/ 2895600 w 2895600"/>
              <a:gd name="connsiteY2" fmla="*/ 1905000 h 1926772"/>
              <a:gd name="connsiteX3" fmla="*/ 1121229 w 2895600"/>
              <a:gd name="connsiteY3" fmla="*/ 1926772 h 1926772"/>
              <a:gd name="connsiteX4" fmla="*/ 0 w 2895600"/>
              <a:gd name="connsiteY4" fmla="*/ 0 h 1926772"/>
              <a:gd name="connsiteX0" fmla="*/ 0 w 4005943"/>
              <a:gd name="connsiteY0" fmla="*/ 0 h 1948543"/>
              <a:gd name="connsiteX1" fmla="*/ 2895600 w 4005943"/>
              <a:gd name="connsiteY1" fmla="*/ 0 h 1948543"/>
              <a:gd name="connsiteX2" fmla="*/ 4005943 w 4005943"/>
              <a:gd name="connsiteY2" fmla="*/ 1948543 h 1948543"/>
              <a:gd name="connsiteX3" fmla="*/ 1121229 w 4005943"/>
              <a:gd name="connsiteY3" fmla="*/ 1926772 h 1948543"/>
              <a:gd name="connsiteX4" fmla="*/ 0 w 4005943"/>
              <a:gd name="connsiteY4" fmla="*/ 0 h 19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5943" h="1948543">
                <a:moveTo>
                  <a:pt x="0" y="0"/>
                </a:moveTo>
                <a:lnTo>
                  <a:pt x="2895600" y="0"/>
                </a:lnTo>
                <a:lnTo>
                  <a:pt x="4005943" y="1948543"/>
                </a:lnTo>
                <a:lnTo>
                  <a:pt x="1121229" y="1926772"/>
                </a:lnTo>
                <a:lnTo>
                  <a:pt x="0" y="0"/>
                </a:lnTo>
                <a:close/>
              </a:path>
            </a:pathLst>
          </a:custGeom>
        </p:spPr>
        <p:txBody>
          <a:bodyPr anchor="ctr">
            <a:normAutofit/>
          </a:bodyPr>
          <a:lstStyle>
            <a:lvl1pPr marL="0" indent="0" algn="ctr">
              <a:lnSpc>
                <a:spcPct val="100000"/>
              </a:lnSpc>
              <a:spcBef>
                <a:spcPts val="600"/>
              </a:spcBef>
              <a:buNone/>
              <a:defRPr sz="1200" baseline="0">
                <a:solidFill>
                  <a:schemeClr val="bg1">
                    <a:lumMod val="95000"/>
                  </a:schemeClr>
                </a:solidFill>
                <a:latin typeface="+mn-lt"/>
              </a:defRPr>
            </a:lvl1pPr>
          </a:lstStyle>
          <a:p>
            <a:pPr lvl="0"/>
            <a:r>
              <a:rPr lang="en-US" dirty="0"/>
              <a:t>Edit text</a:t>
            </a:r>
          </a:p>
        </p:txBody>
      </p:sp>
    </p:spTree>
    <p:extLst>
      <p:ext uri="{BB962C8B-B14F-4D97-AF65-F5344CB8AC3E}">
        <p14:creationId xmlns:p14="http://schemas.microsoft.com/office/powerpoint/2010/main" val="407951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
                                            <p:bg/>
                                          </p:spTgt>
                                        </p:tgtEl>
                                        <p:attrNameLst>
                                          <p:attrName>style.visibility</p:attrName>
                                        </p:attrNameLst>
                                      </p:cBhvr>
                                      <p:to>
                                        <p:strVal val="visible"/>
                                      </p:to>
                                    </p:set>
                                    <p:anim calcmode="lin" valueType="num">
                                      <p:cBhvr additive="base">
                                        <p:cTn id="17" dur="1100" fill="hold"/>
                                        <p:tgtEl>
                                          <p:spTgt spid="24">
                                            <p:bg/>
                                          </p:spTgt>
                                        </p:tgtEl>
                                        <p:attrNameLst>
                                          <p:attrName>ppt_x</p:attrName>
                                        </p:attrNameLst>
                                      </p:cBhvr>
                                      <p:tavLst>
                                        <p:tav tm="0">
                                          <p:val>
                                            <p:strVal val="0-#ppt_w/2"/>
                                          </p:val>
                                        </p:tav>
                                        <p:tav tm="100000">
                                          <p:val>
                                            <p:strVal val="#ppt_x"/>
                                          </p:val>
                                        </p:tav>
                                      </p:tavLst>
                                    </p:anim>
                                    <p:anim calcmode="lin" valueType="num">
                                      <p:cBhvr additive="base">
                                        <p:cTn id="18" dur="1100" fill="hold"/>
                                        <p:tgtEl>
                                          <p:spTgt spid="24">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anim calcmode="lin" valueType="num">
                                      <p:cBhvr additive="base">
                                        <p:cTn id="2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
                                            <p:txEl>
                                              <p:pRg st="0" end="0"/>
                                            </p:txEl>
                                          </p:spTgt>
                                        </p:tgtEl>
                                        <p:attrNameLst>
                                          <p:attrName>ppt_y</p:attrName>
                                        </p:attrNameLst>
                                      </p:cBhvr>
                                      <p:tavLst>
                                        <p:tav tm="0">
                                          <p:val>
                                            <p:strVal val="#ppt_y"/>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5">
                                            <p:bg/>
                                          </p:spTgt>
                                        </p:tgtEl>
                                        <p:attrNameLst>
                                          <p:attrName>style.visibility</p:attrName>
                                        </p:attrNameLst>
                                      </p:cBhvr>
                                      <p:to>
                                        <p:strVal val="visible"/>
                                      </p:to>
                                    </p:set>
                                    <p:animEffect transition="in" filter="fade">
                                      <p:cBhvr>
                                        <p:cTn id="25" dur="1000"/>
                                        <p:tgtEl>
                                          <p:spTgt spid="25">
                                            <p:bg/>
                                          </p:spTgt>
                                        </p:tgtEl>
                                      </p:cBhvr>
                                    </p:animEffect>
                                    <p:anim calcmode="lin" valueType="num">
                                      <p:cBhvr>
                                        <p:cTn id="26" dur="1000" fill="hold"/>
                                        <p:tgtEl>
                                          <p:spTgt spid="25">
                                            <p:bg/>
                                          </p:spTgt>
                                        </p:tgtEl>
                                        <p:attrNameLst>
                                          <p:attrName>ppt_x</p:attrName>
                                        </p:attrNameLst>
                                      </p:cBhvr>
                                      <p:tavLst>
                                        <p:tav tm="0">
                                          <p:val>
                                            <p:strVal val="#ppt_x"/>
                                          </p:val>
                                        </p:tav>
                                        <p:tav tm="100000">
                                          <p:val>
                                            <p:strVal val="#ppt_x"/>
                                          </p:val>
                                        </p:tav>
                                      </p:tavLst>
                                    </p:anim>
                                    <p:anim calcmode="lin" valueType="num">
                                      <p:cBhvr>
                                        <p:cTn id="27" dur="1000" fill="hold"/>
                                        <p:tgtEl>
                                          <p:spTgt spid="25">
                                            <p:bg/>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1000"/>
                                        <p:tgtEl>
                                          <p:spTgt spid="25">
                                            <p:txEl>
                                              <p:pRg st="0" end="0"/>
                                            </p:txEl>
                                          </p:spTgt>
                                        </p:tgtEl>
                                      </p:cBhvr>
                                    </p:animEffect>
                                    <p:anim calcmode="lin" valueType="num">
                                      <p:cBhvr>
                                        <p:cTn id="31"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8">
                                            <p:bg/>
                                          </p:spTgt>
                                        </p:tgtEl>
                                        <p:attrNameLst>
                                          <p:attrName>style.visibility</p:attrName>
                                        </p:attrNameLst>
                                      </p:cBhvr>
                                      <p:to>
                                        <p:strVal val="visible"/>
                                      </p:to>
                                    </p:set>
                                    <p:animEffect transition="in" filter="fade">
                                      <p:cBhvr>
                                        <p:cTn id="35" dur="1000"/>
                                        <p:tgtEl>
                                          <p:spTgt spid="28">
                                            <p:bg/>
                                          </p:spTgt>
                                        </p:tgtEl>
                                      </p:cBhvr>
                                    </p:animEffect>
                                    <p:anim calcmode="lin" valueType="num">
                                      <p:cBhvr>
                                        <p:cTn id="36" dur="1000" fill="hold"/>
                                        <p:tgtEl>
                                          <p:spTgt spid="28">
                                            <p:bg/>
                                          </p:spTgt>
                                        </p:tgtEl>
                                        <p:attrNameLst>
                                          <p:attrName>ppt_x</p:attrName>
                                        </p:attrNameLst>
                                      </p:cBhvr>
                                      <p:tavLst>
                                        <p:tav tm="0">
                                          <p:val>
                                            <p:strVal val="#ppt_x"/>
                                          </p:val>
                                        </p:tav>
                                        <p:tav tm="100000">
                                          <p:val>
                                            <p:strVal val="#ppt_x"/>
                                          </p:val>
                                        </p:tav>
                                      </p:tavLst>
                                    </p:anim>
                                    <p:anim calcmode="lin" valueType="num">
                                      <p:cBhvr>
                                        <p:cTn id="37" dur="1000" fill="hold"/>
                                        <p:tgtEl>
                                          <p:spTgt spid="28">
                                            <p:bg/>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1000"/>
                                        <p:tgtEl>
                                          <p:spTgt spid="28">
                                            <p:txEl>
                                              <p:pRg st="0" end="0"/>
                                            </p:txEl>
                                          </p:spTgt>
                                        </p:tgtEl>
                                      </p:cBhvr>
                                    </p:animEffect>
                                    <p:anim calcmode="lin" valueType="num">
                                      <p:cBhvr>
                                        <p:cTn id="41"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1">
                                            <p:bg/>
                                          </p:spTgt>
                                        </p:tgtEl>
                                        <p:attrNameLst>
                                          <p:attrName>style.visibility</p:attrName>
                                        </p:attrNameLst>
                                      </p:cBhvr>
                                      <p:to>
                                        <p:strVal val="visible"/>
                                      </p:to>
                                    </p:set>
                                    <p:animEffect transition="in" filter="fade">
                                      <p:cBhvr>
                                        <p:cTn id="45" dur="1000"/>
                                        <p:tgtEl>
                                          <p:spTgt spid="31">
                                            <p:bg/>
                                          </p:spTgt>
                                        </p:tgtEl>
                                      </p:cBhvr>
                                    </p:animEffect>
                                    <p:anim calcmode="lin" valueType="num">
                                      <p:cBhvr>
                                        <p:cTn id="46" dur="1000" fill="hold"/>
                                        <p:tgtEl>
                                          <p:spTgt spid="31">
                                            <p:bg/>
                                          </p:spTgt>
                                        </p:tgtEl>
                                        <p:attrNameLst>
                                          <p:attrName>ppt_x</p:attrName>
                                        </p:attrNameLst>
                                      </p:cBhvr>
                                      <p:tavLst>
                                        <p:tav tm="0">
                                          <p:val>
                                            <p:strVal val="#ppt_x"/>
                                          </p:val>
                                        </p:tav>
                                        <p:tav tm="100000">
                                          <p:val>
                                            <p:strVal val="#ppt_x"/>
                                          </p:val>
                                        </p:tav>
                                      </p:tavLst>
                                    </p:anim>
                                    <p:anim calcmode="lin" valueType="num">
                                      <p:cBhvr>
                                        <p:cTn id="47" dur="1000" fill="hold"/>
                                        <p:tgtEl>
                                          <p:spTgt spid="31">
                                            <p:bg/>
                                          </p:spTgt>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fade">
                                      <p:cBhvr>
                                        <p:cTn id="50" dur="1000"/>
                                        <p:tgtEl>
                                          <p:spTgt spid="31">
                                            <p:txEl>
                                              <p:pRg st="0" end="0"/>
                                            </p:txEl>
                                          </p:spTgt>
                                        </p:tgtEl>
                                      </p:cBhvr>
                                    </p:animEffect>
                                    <p:anim calcmode="lin" valueType="num">
                                      <p:cBhvr>
                                        <p:cTn id="5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600"/>
                            </p:stCondLst>
                            <p:childTnLst>
                              <p:par>
                                <p:cTn id="54" presetID="22" presetClass="entr" presetSubtype="1" fill="hold" grpId="0" nodeType="afterEffect">
                                  <p:stCondLst>
                                    <p:cond delay="0"/>
                                  </p:stCondLst>
                                  <p:childTnLst>
                                    <p:set>
                                      <p:cBhvr>
                                        <p:cTn id="55" dur="1" fill="hold">
                                          <p:stCondLst>
                                            <p:cond delay="0"/>
                                          </p:stCondLst>
                                        </p:cTn>
                                        <p:tgtEl>
                                          <p:spTgt spid="14">
                                            <p:txEl>
                                              <p:pRg st="0" end="0"/>
                                            </p:txEl>
                                          </p:spTgt>
                                        </p:tgtEl>
                                        <p:attrNameLst>
                                          <p:attrName>style.visibility</p:attrName>
                                        </p:attrNameLst>
                                      </p:cBhvr>
                                      <p:to>
                                        <p:strVal val="visible"/>
                                      </p:to>
                                    </p:set>
                                    <p:animEffect transition="in" filter="wipe(up)">
                                      <p:cBhvr>
                                        <p:cTn id="56" dur="500"/>
                                        <p:tgtEl>
                                          <p:spTgt spid="14">
                                            <p:txEl>
                                              <p:pRg st="0" end="0"/>
                                            </p:txEl>
                                          </p:spTgt>
                                        </p:tgtEl>
                                      </p:cBhvr>
                                    </p:animEffect>
                                  </p:childTnLst>
                                </p:cTn>
                              </p:par>
                            </p:childTnLst>
                          </p:cTn>
                        </p:par>
                        <p:par>
                          <p:cTn id="57" fill="hold">
                            <p:stCondLst>
                              <p:cond delay="2100"/>
                            </p:stCondLst>
                            <p:childTnLst>
                              <p:par>
                                <p:cTn id="58" presetID="22" presetClass="entr" presetSubtype="2" fill="hold" grpId="0" nodeType="afterEffect">
                                  <p:stCondLst>
                                    <p:cond delay="0"/>
                                  </p:stCondLst>
                                  <p:childTnLst>
                                    <p:set>
                                      <p:cBhvr>
                                        <p:cTn id="59" dur="1" fill="hold">
                                          <p:stCondLst>
                                            <p:cond delay="0"/>
                                          </p:stCondLst>
                                        </p:cTn>
                                        <p:tgtEl>
                                          <p:spTgt spid="35">
                                            <p:txEl>
                                              <p:pRg st="0" end="0"/>
                                            </p:txEl>
                                          </p:spTgt>
                                        </p:tgtEl>
                                        <p:attrNameLst>
                                          <p:attrName>style.visibility</p:attrName>
                                        </p:attrNameLst>
                                      </p:cBhvr>
                                      <p:to>
                                        <p:strVal val="visible"/>
                                      </p:to>
                                    </p:set>
                                    <p:animEffect transition="in" filter="wipe(right)">
                                      <p:cBhvr>
                                        <p:cTn id="60" dur="500"/>
                                        <p:tgtEl>
                                          <p:spTgt spid="35">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2600"/>
                            </p:stCondLst>
                            <p:childTnLst>
                              <p:par>
                                <p:cTn id="65" presetID="10" presetClass="entr" presetSubtype="0" fill="hold"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22" presetClass="entr" presetSubtype="8"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left)">
                                      <p:cBhvr>
                                        <p:cTn id="70" dur="500"/>
                                        <p:tgtEl>
                                          <p:spTgt spid="3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right)">
                                      <p:cBhvr>
                                        <p:cTn id="73" dur="500"/>
                                        <p:tgtEl>
                                          <p:spTgt spid="43"/>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right)">
                                      <p:cBhvr>
                                        <p:cTn id="76" dur="500"/>
                                        <p:tgtEl>
                                          <p:spTgt spid="42"/>
                                        </p:tgtEl>
                                      </p:cBhvr>
                                    </p:animEffect>
                                  </p:childTnLst>
                                </p:cTn>
                              </p:par>
                            </p:childTnLst>
                          </p:cTn>
                        </p:par>
                        <p:par>
                          <p:cTn id="77" fill="hold">
                            <p:stCondLst>
                              <p:cond delay="3100"/>
                            </p:stCondLst>
                            <p:childTnLst>
                              <p:par>
                                <p:cTn id="78" presetID="22" presetClass="entr" presetSubtype="1" fill="hold" grpId="0" nodeType="afterEffect">
                                  <p:stCondLst>
                                    <p:cond delay="0"/>
                                  </p:stCondLst>
                                  <p:childTnLst>
                                    <p:set>
                                      <p:cBhvr>
                                        <p:cTn id="79" dur="1" fill="hold">
                                          <p:stCondLst>
                                            <p:cond delay="0"/>
                                          </p:stCondLst>
                                        </p:cTn>
                                        <p:tgtEl>
                                          <p:spTgt spid="44">
                                            <p:txEl>
                                              <p:pRg st="0" end="0"/>
                                            </p:txEl>
                                          </p:spTgt>
                                        </p:tgtEl>
                                        <p:attrNameLst>
                                          <p:attrName>style.visibility</p:attrName>
                                        </p:attrNameLst>
                                      </p:cBhvr>
                                      <p:to>
                                        <p:strVal val="visible"/>
                                      </p:to>
                                    </p:set>
                                    <p:animEffect transition="in" filter="wipe(up)">
                                      <p:cBhvr>
                                        <p:cTn id="80"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24" grpId="0" build="p" animBg="1">
        <p:tmplLst>
          <p:tmpl>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100" fill="hold"/>
                        <p:tgtEl>
                          <p:spTgt spid="24"/>
                        </p:tgtEl>
                        <p:attrNameLst>
                          <p:attrName>ppt_x</p:attrName>
                        </p:attrNameLst>
                      </p:cBhvr>
                      <p:tavLst>
                        <p:tav tm="0">
                          <p:val>
                            <p:strVal val="0-#ppt_w/2"/>
                          </p:val>
                        </p:tav>
                        <p:tav tm="100000">
                          <p:val>
                            <p:strVal val="#ppt_x"/>
                          </p:val>
                        </p:tav>
                      </p:tavLst>
                    </p:anim>
                    <p:anim calcmode="lin" valueType="num">
                      <p:cBhvr additive="base">
                        <p:cTn dur="1100" fill="hold"/>
                        <p:tgtEl>
                          <p:spTgt spid="24"/>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animBg="1">
        <p:tmplLst>
          <p:tmpl>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Lst>
      </p:bldP>
      <p:bldP spid="28" grpId="0" build="p" animBg="1">
        <p:tmplLst>
          <p:tmpl>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31" grpId="0" build="p" animBg="1">
        <p:tmplLst>
          <p:tmpl>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1">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2" presetClass="entr" presetSubtype="1"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p:bldP spid="43" grpId="0"/>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43000" y="1581150"/>
            <a:ext cx="3200400" cy="1219200"/>
          </a:xfrm>
          <a:prstGeom prst="rect">
            <a:avLst/>
          </a:prstGeom>
        </p:spPr>
        <p:txBody>
          <a:bodyPr/>
          <a:lstStyle>
            <a:lvl1pPr marL="0" indent="0">
              <a:buNone/>
              <a:defRPr sz="1200" baseline="0">
                <a:solidFill>
                  <a:schemeClr val="tx1"/>
                </a:solidFill>
              </a:defRPr>
            </a:lvl1pPr>
          </a:lstStyle>
          <a:p>
            <a:pPr lvl="0"/>
            <a:r>
              <a:rPr lang="en-US" dirty="0"/>
              <a:t>Edit Text</a:t>
            </a:r>
          </a:p>
        </p:txBody>
      </p:sp>
      <p:sp>
        <p:nvSpPr>
          <p:cNvPr id="15" name="Text Placeholder 3"/>
          <p:cNvSpPr>
            <a:spLocks noGrp="1"/>
          </p:cNvSpPr>
          <p:nvPr>
            <p:ph type="body" sz="quarter" idx="11" hasCustomPrompt="1"/>
          </p:nvPr>
        </p:nvSpPr>
        <p:spPr>
          <a:xfrm>
            <a:off x="1143000" y="1352550"/>
            <a:ext cx="3200400" cy="304800"/>
          </a:xfrm>
          <a:prstGeom prst="rect">
            <a:avLst/>
          </a:prstGeom>
        </p:spPr>
        <p:txBody>
          <a:bodyPr/>
          <a:lstStyle>
            <a:lvl1pPr marL="0" indent="0">
              <a:buNone/>
              <a:defRPr sz="1400" baseline="0">
                <a:solidFill>
                  <a:schemeClr val="tx1"/>
                </a:solidFill>
              </a:defRPr>
            </a:lvl1pPr>
          </a:lstStyle>
          <a:p>
            <a:pPr lvl="0"/>
            <a:r>
              <a:rPr lang="en-US" dirty="0"/>
              <a:t>Edit Text</a:t>
            </a:r>
          </a:p>
        </p:txBody>
      </p:sp>
      <p:sp>
        <p:nvSpPr>
          <p:cNvPr id="16" name="Text Placeholder 3"/>
          <p:cNvSpPr>
            <a:spLocks noGrp="1"/>
          </p:cNvSpPr>
          <p:nvPr>
            <p:ph type="body" sz="quarter" idx="12" hasCustomPrompt="1"/>
          </p:nvPr>
        </p:nvSpPr>
        <p:spPr>
          <a:xfrm>
            <a:off x="5410200" y="1581150"/>
            <a:ext cx="3200400" cy="1219200"/>
          </a:xfrm>
          <a:prstGeom prst="rect">
            <a:avLst/>
          </a:prstGeom>
        </p:spPr>
        <p:txBody>
          <a:bodyPr/>
          <a:lstStyle>
            <a:lvl1pPr marL="0" indent="0">
              <a:buNone/>
              <a:defRPr sz="1200" baseline="0">
                <a:solidFill>
                  <a:schemeClr val="tx1"/>
                </a:solidFill>
              </a:defRPr>
            </a:lvl1pPr>
          </a:lstStyle>
          <a:p>
            <a:pPr lvl="0"/>
            <a:r>
              <a:rPr lang="en-US" dirty="0"/>
              <a:t>Edit Text</a:t>
            </a:r>
          </a:p>
        </p:txBody>
      </p:sp>
      <p:sp>
        <p:nvSpPr>
          <p:cNvPr id="17" name="Text Placeholder 3"/>
          <p:cNvSpPr>
            <a:spLocks noGrp="1"/>
          </p:cNvSpPr>
          <p:nvPr>
            <p:ph type="body" sz="quarter" idx="13" hasCustomPrompt="1"/>
          </p:nvPr>
        </p:nvSpPr>
        <p:spPr>
          <a:xfrm>
            <a:off x="5410200" y="1352550"/>
            <a:ext cx="3200400" cy="304800"/>
          </a:xfrm>
          <a:prstGeom prst="rect">
            <a:avLst/>
          </a:prstGeom>
        </p:spPr>
        <p:txBody>
          <a:bodyPr/>
          <a:lstStyle>
            <a:lvl1pPr marL="0" indent="0">
              <a:buNone/>
              <a:defRPr sz="1400" baseline="0">
                <a:solidFill>
                  <a:schemeClr val="tx1"/>
                </a:solidFill>
              </a:defRPr>
            </a:lvl1pPr>
          </a:lstStyle>
          <a:p>
            <a:pPr lvl="0"/>
            <a:r>
              <a:rPr lang="en-US" dirty="0"/>
              <a:t>Edit Text</a:t>
            </a:r>
          </a:p>
        </p:txBody>
      </p:sp>
      <p:sp>
        <p:nvSpPr>
          <p:cNvPr id="22" name="Text Placeholder 3"/>
          <p:cNvSpPr>
            <a:spLocks noGrp="1"/>
          </p:cNvSpPr>
          <p:nvPr>
            <p:ph type="body" sz="quarter" idx="16" hasCustomPrompt="1"/>
          </p:nvPr>
        </p:nvSpPr>
        <p:spPr>
          <a:xfrm>
            <a:off x="1143000" y="3409950"/>
            <a:ext cx="3200400" cy="1219200"/>
          </a:xfrm>
          <a:prstGeom prst="rect">
            <a:avLst/>
          </a:prstGeom>
        </p:spPr>
        <p:txBody>
          <a:bodyPr/>
          <a:lstStyle>
            <a:lvl1pPr marL="0" indent="0">
              <a:buNone/>
              <a:defRPr sz="1200" baseline="0">
                <a:solidFill>
                  <a:schemeClr val="tx1"/>
                </a:solidFill>
              </a:defRPr>
            </a:lvl1pPr>
          </a:lstStyle>
          <a:p>
            <a:pPr lvl="0"/>
            <a:r>
              <a:rPr lang="en-US" dirty="0"/>
              <a:t>Edit Text</a:t>
            </a:r>
          </a:p>
        </p:txBody>
      </p:sp>
      <p:sp>
        <p:nvSpPr>
          <p:cNvPr id="23" name="Text Placeholder 3"/>
          <p:cNvSpPr>
            <a:spLocks noGrp="1"/>
          </p:cNvSpPr>
          <p:nvPr>
            <p:ph type="body" sz="quarter" idx="17" hasCustomPrompt="1"/>
          </p:nvPr>
        </p:nvSpPr>
        <p:spPr>
          <a:xfrm>
            <a:off x="1143000" y="3181350"/>
            <a:ext cx="3200400" cy="304800"/>
          </a:xfrm>
          <a:prstGeom prst="rect">
            <a:avLst/>
          </a:prstGeom>
        </p:spPr>
        <p:txBody>
          <a:bodyPr/>
          <a:lstStyle>
            <a:lvl1pPr marL="0" indent="0">
              <a:buNone/>
              <a:defRPr sz="1400" baseline="0">
                <a:solidFill>
                  <a:schemeClr val="tx1"/>
                </a:solidFill>
              </a:defRPr>
            </a:lvl1pPr>
          </a:lstStyle>
          <a:p>
            <a:pPr lvl="0"/>
            <a:r>
              <a:rPr lang="en-US" dirty="0"/>
              <a:t>Edit Text</a:t>
            </a:r>
          </a:p>
        </p:txBody>
      </p:sp>
      <p:sp>
        <p:nvSpPr>
          <p:cNvPr id="24" name="Text Placeholder 3"/>
          <p:cNvSpPr>
            <a:spLocks noGrp="1"/>
          </p:cNvSpPr>
          <p:nvPr>
            <p:ph type="body" sz="quarter" idx="18" hasCustomPrompt="1"/>
          </p:nvPr>
        </p:nvSpPr>
        <p:spPr>
          <a:xfrm>
            <a:off x="5410200" y="3409950"/>
            <a:ext cx="3200400" cy="1219200"/>
          </a:xfrm>
          <a:prstGeom prst="rect">
            <a:avLst/>
          </a:prstGeom>
        </p:spPr>
        <p:txBody>
          <a:bodyPr/>
          <a:lstStyle>
            <a:lvl1pPr marL="0" indent="0">
              <a:buNone/>
              <a:defRPr sz="1200" baseline="0">
                <a:solidFill>
                  <a:schemeClr val="tx1"/>
                </a:solidFill>
              </a:defRPr>
            </a:lvl1pPr>
          </a:lstStyle>
          <a:p>
            <a:pPr lvl="0"/>
            <a:r>
              <a:rPr lang="en-US" dirty="0"/>
              <a:t>Edit Text</a:t>
            </a:r>
          </a:p>
        </p:txBody>
      </p:sp>
      <p:sp>
        <p:nvSpPr>
          <p:cNvPr id="25" name="Text Placeholder 3"/>
          <p:cNvSpPr>
            <a:spLocks noGrp="1"/>
          </p:cNvSpPr>
          <p:nvPr>
            <p:ph type="body" sz="quarter" idx="19" hasCustomPrompt="1"/>
          </p:nvPr>
        </p:nvSpPr>
        <p:spPr>
          <a:xfrm>
            <a:off x="5410200" y="3181350"/>
            <a:ext cx="3200400" cy="304800"/>
          </a:xfrm>
          <a:prstGeom prst="rect">
            <a:avLst/>
          </a:prstGeom>
        </p:spPr>
        <p:txBody>
          <a:bodyPr/>
          <a:lstStyle>
            <a:lvl1pPr marL="0" indent="0">
              <a:buNone/>
              <a:defRPr sz="1400" baseline="0">
                <a:solidFill>
                  <a:schemeClr val="tx1"/>
                </a:solidFill>
              </a:defRPr>
            </a:lvl1pPr>
          </a:lstStyle>
          <a:p>
            <a:pPr lvl="0"/>
            <a:r>
              <a:rPr lang="en-US" dirty="0"/>
              <a:t>Edit Text</a:t>
            </a:r>
          </a:p>
        </p:txBody>
      </p:sp>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20"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grpSp>
        <p:nvGrpSpPr>
          <p:cNvPr id="6" name="Group 5"/>
          <p:cNvGrpSpPr/>
          <p:nvPr userDrawn="1"/>
        </p:nvGrpSpPr>
        <p:grpSpPr>
          <a:xfrm>
            <a:off x="533400" y="1504950"/>
            <a:ext cx="533400" cy="533400"/>
            <a:chOff x="533400" y="1504950"/>
            <a:chExt cx="533400" cy="533400"/>
          </a:xfrm>
        </p:grpSpPr>
        <p:sp>
          <p:nvSpPr>
            <p:cNvPr id="14" name="Oval 13"/>
            <p:cNvSpPr/>
            <p:nvPr userDrawn="1"/>
          </p:nvSpPr>
          <p:spPr>
            <a:xfrm>
              <a:off x="533400"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userDrawn="1"/>
          </p:nvGrpSpPr>
          <p:grpSpPr>
            <a:xfrm>
              <a:off x="601209" y="1617924"/>
              <a:ext cx="408145" cy="307526"/>
              <a:chOff x="6135688" y="3384550"/>
              <a:chExt cx="914400" cy="688975"/>
            </a:xfrm>
            <a:solidFill>
              <a:schemeClr val="accent2"/>
            </a:solidFill>
          </p:grpSpPr>
          <p:sp>
            <p:nvSpPr>
              <p:cNvPr id="27" name="Freeform 138"/>
              <p:cNvSpPr>
                <a:spLocks/>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9"/>
              <p:cNvSpPr>
                <a:spLocks/>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0"/>
              <p:cNvSpPr>
                <a:spLocks/>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userDrawn="1"/>
        </p:nvGrpSpPr>
        <p:grpSpPr>
          <a:xfrm>
            <a:off x="4810125" y="1504950"/>
            <a:ext cx="533400" cy="533400"/>
            <a:chOff x="4810125" y="1504950"/>
            <a:chExt cx="533400" cy="533400"/>
          </a:xfrm>
        </p:grpSpPr>
        <p:sp>
          <p:nvSpPr>
            <p:cNvPr id="35" name="Oval 34"/>
            <p:cNvSpPr/>
            <p:nvPr userDrawn="1"/>
          </p:nvSpPr>
          <p:spPr>
            <a:xfrm>
              <a:off x="4810125"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04"/>
            <p:cNvSpPr>
              <a:spLocks/>
            </p:cNvSpPr>
            <p:nvPr userDrawn="1"/>
          </p:nvSpPr>
          <p:spPr bwMode="auto">
            <a:xfrm>
              <a:off x="4898617" y="1617923"/>
              <a:ext cx="381615" cy="265011"/>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533400" y="3324225"/>
            <a:ext cx="533400" cy="533400"/>
            <a:chOff x="533400" y="3324225"/>
            <a:chExt cx="533400" cy="533400"/>
          </a:xfrm>
        </p:grpSpPr>
        <p:sp>
          <p:nvSpPr>
            <p:cNvPr id="34" name="Oval 33"/>
            <p:cNvSpPr/>
            <p:nvPr userDrawn="1"/>
          </p:nvSpPr>
          <p:spPr>
            <a:xfrm>
              <a:off x="533400"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591752" y="3429975"/>
              <a:ext cx="424134" cy="341778"/>
              <a:chOff x="3932238" y="2057400"/>
              <a:chExt cx="817562" cy="658813"/>
            </a:xfrm>
            <a:solidFill>
              <a:schemeClr val="accent2"/>
            </a:solidFill>
          </p:grpSpPr>
          <p:sp>
            <p:nvSpPr>
              <p:cNvPr id="32"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userDrawn="1"/>
        </p:nvGrpSpPr>
        <p:grpSpPr>
          <a:xfrm>
            <a:off x="4810125" y="3324225"/>
            <a:ext cx="533400" cy="533400"/>
            <a:chOff x="4810125" y="3324225"/>
            <a:chExt cx="533400" cy="533400"/>
          </a:xfrm>
        </p:grpSpPr>
        <p:sp>
          <p:nvSpPr>
            <p:cNvPr id="36" name="Oval 35"/>
            <p:cNvSpPr/>
            <p:nvPr userDrawn="1"/>
          </p:nvSpPr>
          <p:spPr>
            <a:xfrm>
              <a:off x="4810125"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264"/>
            <p:cNvSpPr>
              <a:spLocks/>
            </p:cNvSpPr>
            <p:nvPr userDrawn="1"/>
          </p:nvSpPr>
          <p:spPr bwMode="auto">
            <a:xfrm>
              <a:off x="4888678" y="3380698"/>
              <a:ext cx="381615" cy="398509"/>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79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wipe(left)">
                                      <p:cBhvr>
                                        <p:cTn id="30" dur="500"/>
                                        <p:tgtEl>
                                          <p:spTgt spid="17">
                                            <p:txEl>
                                              <p:pRg st="0" end="0"/>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animEffect transition="in" filter="wipe(left)">
                                      <p:cBhvr>
                                        <p:cTn id="33" dur="500"/>
                                        <p:tgtEl>
                                          <p:spTgt spid="23">
                                            <p:txEl>
                                              <p:pRg st="0" end="0"/>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wipe(left)">
                                      <p:cBhvr>
                                        <p:cTn id="36" dur="500"/>
                                        <p:tgtEl>
                                          <p:spTgt spid="2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500"/>
                                        <p:tgtEl>
                                          <p:spTgt spid="4">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animEffect transition="in" filter="fade">
                                      <p:cBhvr>
                                        <p:cTn id="45" dur="500"/>
                                        <p:tgtEl>
                                          <p:spTgt spid="22">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animEffect transition="in" filter="fade">
                                      <p:cBhvr>
                                        <p:cTn id="48"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vie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123950"/>
            <a:ext cx="2971800" cy="1676400"/>
          </a:xfrm>
          <a:prstGeom prst="rect">
            <a:avLst/>
          </a:prstGeom>
          <a:ln w="38100">
            <a:solidFill>
              <a:schemeClr val="accent2">
                <a:lumMod val="75000"/>
              </a:schemeClr>
            </a:solidFill>
          </a:ln>
          <a:effectLst>
            <a:outerShdw blurRad="63500" sx="102000" sy="102000" algn="ctr" rotWithShape="0">
              <a:prstClr val="black">
                <a:alpha val="40000"/>
              </a:prstClr>
            </a:outerShdw>
          </a:effectLst>
        </p:spPr>
        <p:txBody>
          <a:bodyPr/>
          <a:lstStyle>
            <a:lvl1pPr marL="0" indent="0">
              <a:buNone/>
              <a:defRPr sz="1600">
                <a:solidFill>
                  <a:schemeClr val="bg1"/>
                </a:solidFill>
              </a:defRPr>
            </a:lvl1pPr>
          </a:lstStyle>
          <a:p>
            <a:endParaRPr lang="en-US" dirty="0"/>
          </a:p>
        </p:txBody>
      </p:sp>
      <p:sp>
        <p:nvSpPr>
          <p:cNvPr id="6" name="Text Placeholder 3"/>
          <p:cNvSpPr>
            <a:spLocks noGrp="1"/>
          </p:cNvSpPr>
          <p:nvPr>
            <p:ph type="body" sz="quarter" idx="12" hasCustomPrompt="1"/>
          </p:nvPr>
        </p:nvSpPr>
        <p:spPr>
          <a:xfrm>
            <a:off x="3657600" y="1114424"/>
            <a:ext cx="4953000" cy="3286125"/>
          </a:xfrm>
          <a:prstGeom prst="rect">
            <a:avLst/>
          </a:prstGeom>
        </p:spPr>
        <p:txBody>
          <a:bodyPr/>
          <a:lstStyle>
            <a:lvl1pPr marL="0" indent="0">
              <a:buNone/>
              <a:defRPr sz="1200" baseline="0">
                <a:solidFill>
                  <a:schemeClr val="tx1"/>
                </a:solidFill>
              </a:defRPr>
            </a:lvl1pPr>
          </a:lstStyle>
          <a:p>
            <a:pPr lvl="0"/>
            <a:r>
              <a:rPr lang="en-US" dirty="0"/>
              <a:t>Edit Text</a:t>
            </a:r>
          </a:p>
        </p:txBody>
      </p:sp>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Tree>
    <p:extLst>
      <p:ext uri="{BB962C8B-B14F-4D97-AF65-F5344CB8AC3E}">
        <p14:creationId xmlns:p14="http://schemas.microsoft.com/office/powerpoint/2010/main" val="17303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1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16" name="Text Placeholder 10"/>
          <p:cNvSpPr>
            <a:spLocks noGrp="1"/>
          </p:cNvSpPr>
          <p:nvPr>
            <p:ph type="body" sz="quarter" idx="22"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17" name="Picture Placeholder 4"/>
          <p:cNvSpPr>
            <a:spLocks noGrp="1"/>
          </p:cNvSpPr>
          <p:nvPr>
            <p:ph type="pic" sz="quarter" idx="23"/>
          </p:nvPr>
        </p:nvSpPr>
        <p:spPr>
          <a:xfrm>
            <a:off x="5334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0" name="Picture Placeholder 4"/>
          <p:cNvSpPr>
            <a:spLocks noGrp="1"/>
          </p:cNvSpPr>
          <p:nvPr>
            <p:ph type="pic" sz="quarter" idx="26"/>
          </p:nvPr>
        </p:nvSpPr>
        <p:spPr>
          <a:xfrm>
            <a:off x="49530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1" name="Picture Placeholder 4"/>
          <p:cNvSpPr>
            <a:spLocks noGrp="1"/>
          </p:cNvSpPr>
          <p:nvPr>
            <p:ph type="pic" sz="quarter" idx="27"/>
          </p:nvPr>
        </p:nvSpPr>
        <p:spPr>
          <a:xfrm>
            <a:off x="49530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6" name="Text Placeholder 3"/>
          <p:cNvSpPr>
            <a:spLocks noGrp="1"/>
          </p:cNvSpPr>
          <p:nvPr>
            <p:ph type="body" sz="quarter" idx="28" hasCustomPrompt="1"/>
          </p:nvPr>
        </p:nvSpPr>
        <p:spPr>
          <a:xfrm>
            <a:off x="1905000" y="1581150"/>
            <a:ext cx="2590800" cy="838200"/>
          </a:xfrm>
          <a:prstGeom prst="rect">
            <a:avLst/>
          </a:prstGeom>
        </p:spPr>
        <p:txBody>
          <a:bodyPr/>
          <a:lstStyle>
            <a:lvl1pPr marL="0" indent="0" algn="l">
              <a:buNone/>
              <a:defRPr sz="1200" baseline="0">
                <a:solidFill>
                  <a:schemeClr val="tx1"/>
                </a:solidFill>
              </a:defRPr>
            </a:lvl1pPr>
          </a:lstStyle>
          <a:p>
            <a:pPr lvl="0"/>
            <a:r>
              <a:rPr lang="en-US" dirty="0"/>
              <a:t>Edit Text</a:t>
            </a:r>
          </a:p>
        </p:txBody>
      </p:sp>
      <p:sp>
        <p:nvSpPr>
          <p:cNvPr id="27" name="Text Placeholder 3"/>
          <p:cNvSpPr>
            <a:spLocks noGrp="1"/>
          </p:cNvSpPr>
          <p:nvPr>
            <p:ph type="body" sz="quarter" idx="29" hasCustomPrompt="1"/>
          </p:nvPr>
        </p:nvSpPr>
        <p:spPr>
          <a:xfrm>
            <a:off x="19050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
        <p:nvSpPr>
          <p:cNvPr id="28" name="Text Placeholder 3"/>
          <p:cNvSpPr>
            <a:spLocks noGrp="1"/>
          </p:cNvSpPr>
          <p:nvPr>
            <p:ph type="body" sz="quarter" idx="30" hasCustomPrompt="1"/>
          </p:nvPr>
        </p:nvSpPr>
        <p:spPr>
          <a:xfrm>
            <a:off x="6324600" y="1581150"/>
            <a:ext cx="2590800" cy="838200"/>
          </a:xfrm>
          <a:prstGeom prst="rect">
            <a:avLst/>
          </a:prstGeom>
        </p:spPr>
        <p:txBody>
          <a:bodyPr/>
          <a:lstStyle>
            <a:lvl1pPr marL="0" indent="0" algn="l">
              <a:buNone/>
              <a:defRPr sz="1200" baseline="0">
                <a:solidFill>
                  <a:schemeClr val="tx1"/>
                </a:solidFill>
              </a:defRPr>
            </a:lvl1pPr>
          </a:lstStyle>
          <a:p>
            <a:pPr lvl="0"/>
            <a:r>
              <a:rPr lang="en-US" dirty="0"/>
              <a:t>Edit Text</a:t>
            </a:r>
          </a:p>
        </p:txBody>
      </p:sp>
      <p:sp>
        <p:nvSpPr>
          <p:cNvPr id="29" name="Text Placeholder 3"/>
          <p:cNvSpPr>
            <a:spLocks noGrp="1"/>
          </p:cNvSpPr>
          <p:nvPr>
            <p:ph type="body" sz="quarter" idx="31" hasCustomPrompt="1"/>
          </p:nvPr>
        </p:nvSpPr>
        <p:spPr>
          <a:xfrm>
            <a:off x="63246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
        <p:nvSpPr>
          <p:cNvPr id="30" name="Text Placeholder 3"/>
          <p:cNvSpPr>
            <a:spLocks noGrp="1"/>
          </p:cNvSpPr>
          <p:nvPr>
            <p:ph type="body" sz="quarter" idx="32" hasCustomPrompt="1"/>
          </p:nvPr>
        </p:nvSpPr>
        <p:spPr>
          <a:xfrm>
            <a:off x="1905000" y="3486150"/>
            <a:ext cx="2590800" cy="838200"/>
          </a:xfrm>
          <a:prstGeom prst="rect">
            <a:avLst/>
          </a:prstGeom>
        </p:spPr>
        <p:txBody>
          <a:bodyPr/>
          <a:lstStyle>
            <a:lvl1pPr marL="0" indent="0" algn="l">
              <a:buNone/>
              <a:defRPr sz="1200" baseline="0">
                <a:solidFill>
                  <a:schemeClr val="tx1"/>
                </a:solidFill>
              </a:defRPr>
            </a:lvl1pPr>
          </a:lstStyle>
          <a:p>
            <a:pPr lvl="0"/>
            <a:r>
              <a:rPr lang="en-US" dirty="0"/>
              <a:t>Edit Text</a:t>
            </a:r>
          </a:p>
        </p:txBody>
      </p:sp>
      <p:sp>
        <p:nvSpPr>
          <p:cNvPr id="31" name="Text Placeholder 3"/>
          <p:cNvSpPr>
            <a:spLocks noGrp="1"/>
          </p:cNvSpPr>
          <p:nvPr>
            <p:ph type="body" sz="quarter" idx="33" hasCustomPrompt="1"/>
          </p:nvPr>
        </p:nvSpPr>
        <p:spPr>
          <a:xfrm>
            <a:off x="19050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
        <p:nvSpPr>
          <p:cNvPr id="32" name="Text Placeholder 3"/>
          <p:cNvSpPr>
            <a:spLocks noGrp="1"/>
          </p:cNvSpPr>
          <p:nvPr>
            <p:ph type="body" sz="quarter" idx="34" hasCustomPrompt="1"/>
          </p:nvPr>
        </p:nvSpPr>
        <p:spPr>
          <a:xfrm>
            <a:off x="6324600" y="3486150"/>
            <a:ext cx="2590800" cy="838200"/>
          </a:xfrm>
          <a:prstGeom prst="rect">
            <a:avLst/>
          </a:prstGeom>
        </p:spPr>
        <p:txBody>
          <a:bodyPr/>
          <a:lstStyle>
            <a:lvl1pPr marL="0" indent="0" algn="l">
              <a:buNone/>
              <a:defRPr sz="1200" baseline="0">
                <a:solidFill>
                  <a:schemeClr val="tx1"/>
                </a:solidFill>
              </a:defRPr>
            </a:lvl1pPr>
          </a:lstStyle>
          <a:p>
            <a:pPr lvl="0"/>
            <a:r>
              <a:rPr lang="en-US" dirty="0"/>
              <a:t>Edit Text</a:t>
            </a:r>
          </a:p>
        </p:txBody>
      </p:sp>
      <p:sp>
        <p:nvSpPr>
          <p:cNvPr id="33" name="Text Placeholder 3"/>
          <p:cNvSpPr>
            <a:spLocks noGrp="1"/>
          </p:cNvSpPr>
          <p:nvPr>
            <p:ph type="body" sz="quarter" idx="35" hasCustomPrompt="1"/>
          </p:nvPr>
        </p:nvSpPr>
        <p:spPr>
          <a:xfrm>
            <a:off x="63246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Tree>
    <p:extLst>
      <p:ext uri="{BB962C8B-B14F-4D97-AF65-F5344CB8AC3E}">
        <p14:creationId xmlns:p14="http://schemas.microsoft.com/office/powerpoint/2010/main" val="54489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wipe(left)">
                                      <p:cBhvr>
                                        <p:cTn id="34" dur="500"/>
                                        <p:tgtEl>
                                          <p:spTgt spid="27">
                                            <p:txEl>
                                              <p:pRg st="0" end="0"/>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wipe(left)">
                                      <p:cBhvr>
                                        <p:cTn id="40" dur="500"/>
                                        <p:tgtEl>
                                          <p:spTgt spid="31">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wipe(left)">
                                      <p:cBhvr>
                                        <p:cTn id="43" dur="500"/>
                                        <p:tgtEl>
                                          <p:spTgt spid="33">
                                            <p:txEl>
                                              <p:pRg st="0" end="0"/>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fade">
                                      <p:cBhvr>
                                        <p:cTn id="47" dur="500"/>
                                        <p:tgtEl>
                                          <p:spTgt spid="26">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xEl>
                                              <p:pRg st="0" end="0"/>
                                            </p:txEl>
                                          </p:spTgt>
                                        </p:tgtEl>
                                        <p:attrNameLst>
                                          <p:attrName>style.visibility</p:attrName>
                                        </p:attrNameLst>
                                      </p:cBhvr>
                                      <p:to>
                                        <p:strVal val="visible"/>
                                      </p:to>
                                    </p:set>
                                    <p:animEffect transition="in" filter="fade">
                                      <p:cBhvr>
                                        <p:cTn id="56"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20" grpId="0" animBg="1"/>
      <p:bldP spid="21" grpId="0" animBg="1"/>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st Of Feature">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20"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22" name="Text Placeholder 2"/>
          <p:cNvSpPr>
            <a:spLocks noGrp="1"/>
          </p:cNvSpPr>
          <p:nvPr>
            <p:ph type="body" sz="quarter" idx="16"/>
          </p:nvPr>
        </p:nvSpPr>
        <p:spPr>
          <a:xfrm>
            <a:off x="533400" y="1657350"/>
            <a:ext cx="4038600" cy="28717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3"/>
          <p:cNvSpPr>
            <a:spLocks noGrp="1"/>
          </p:cNvSpPr>
          <p:nvPr>
            <p:ph type="body" sz="quarter" idx="29" hasCustomPrompt="1"/>
          </p:nvPr>
        </p:nvSpPr>
        <p:spPr>
          <a:xfrm>
            <a:off x="533400" y="1352550"/>
            <a:ext cx="40386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Tree>
    <p:extLst>
      <p:ext uri="{BB962C8B-B14F-4D97-AF65-F5344CB8AC3E}">
        <p14:creationId xmlns:p14="http://schemas.microsoft.com/office/powerpoint/2010/main" val="20862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xEl>
                                              <p:pRg st="0" end="0"/>
                                            </p:txEl>
                                          </p:spTgt>
                                        </p:tgtEl>
                                        <p:attrNameLst>
                                          <p:attrName>style.visibility</p:attrName>
                                        </p:attrNameLst>
                                      </p:cBhvr>
                                      <p:to>
                                        <p:strVal val="visible"/>
                                      </p:to>
                                    </p:set>
                                    <p:animEffect transition="in" filter="fade">
                                      <p:cBhvr>
                                        <p:cTn id="14" dur="500"/>
                                        <p:tgtEl>
                                          <p:spTgt spid="2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animEffect transition="in" filter="fade">
                                      <p:cBhvr>
                                        <p:cTn id="23" dur="500"/>
                                        <p:tgtEl>
                                          <p:spTgt spid="2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xEl>
                                              <p:pRg st="3" end="3"/>
                                            </p:txEl>
                                          </p:spTgt>
                                        </p:tgtEl>
                                        <p:attrNameLst>
                                          <p:attrName>style.visibility</p:attrName>
                                        </p:attrNameLst>
                                      </p:cBhvr>
                                      <p:to>
                                        <p:strVal val="visible"/>
                                      </p:to>
                                    </p:set>
                                    <p:animEffect transition="in" filter="fade">
                                      <p:cBhvr>
                                        <p:cTn id="26" dur="500"/>
                                        <p:tgtEl>
                                          <p:spTgt spid="22">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Tree>
    <p:extLst>
      <p:ext uri="{BB962C8B-B14F-4D97-AF65-F5344CB8AC3E}">
        <p14:creationId xmlns:p14="http://schemas.microsoft.com/office/powerpoint/2010/main" val="204681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allery 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4" name="Picture Placeholder 4"/>
          <p:cNvSpPr>
            <a:spLocks noGrp="1"/>
          </p:cNvSpPr>
          <p:nvPr>
            <p:ph type="pic" sz="quarter" idx="10"/>
          </p:nvPr>
        </p:nvSpPr>
        <p:spPr>
          <a:xfrm>
            <a:off x="3810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5" name="Picture Placeholder 4"/>
          <p:cNvSpPr>
            <a:spLocks noGrp="1"/>
          </p:cNvSpPr>
          <p:nvPr>
            <p:ph type="pic" sz="quarter" idx="24"/>
          </p:nvPr>
        </p:nvSpPr>
        <p:spPr>
          <a:xfrm>
            <a:off x="3810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29" name="Picture Placeholder 4"/>
          <p:cNvSpPr>
            <a:spLocks noGrp="1"/>
          </p:cNvSpPr>
          <p:nvPr>
            <p:ph type="pic" sz="quarter" idx="25"/>
          </p:nvPr>
        </p:nvSpPr>
        <p:spPr>
          <a:xfrm>
            <a:off x="24982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0" name="Picture Placeholder 4"/>
          <p:cNvSpPr>
            <a:spLocks noGrp="1"/>
          </p:cNvSpPr>
          <p:nvPr>
            <p:ph type="pic" sz="quarter" idx="26"/>
          </p:nvPr>
        </p:nvSpPr>
        <p:spPr>
          <a:xfrm>
            <a:off x="24982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1"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3" name="Picture Placeholder 4"/>
          <p:cNvSpPr>
            <a:spLocks noGrp="1"/>
          </p:cNvSpPr>
          <p:nvPr>
            <p:ph type="pic" sz="quarter" idx="27"/>
          </p:nvPr>
        </p:nvSpPr>
        <p:spPr>
          <a:xfrm>
            <a:off x="46154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4" name="Picture Placeholder 4"/>
          <p:cNvSpPr>
            <a:spLocks noGrp="1"/>
          </p:cNvSpPr>
          <p:nvPr>
            <p:ph type="pic" sz="quarter" idx="28"/>
          </p:nvPr>
        </p:nvSpPr>
        <p:spPr>
          <a:xfrm>
            <a:off x="46154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5"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7" name="Picture Placeholder 4"/>
          <p:cNvSpPr>
            <a:spLocks noGrp="1"/>
          </p:cNvSpPr>
          <p:nvPr>
            <p:ph type="pic" sz="quarter" idx="29"/>
          </p:nvPr>
        </p:nvSpPr>
        <p:spPr>
          <a:xfrm>
            <a:off x="67326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8" name="Picture Placeholder 4"/>
          <p:cNvSpPr>
            <a:spLocks noGrp="1"/>
          </p:cNvSpPr>
          <p:nvPr>
            <p:ph type="pic" sz="quarter" idx="30"/>
          </p:nvPr>
        </p:nvSpPr>
        <p:spPr>
          <a:xfrm>
            <a:off x="67326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7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par>
                                <p:cTn id="32" presetID="53" presetClass="entr" presetSubtype="16" fill="hold" grpId="0" nodeType="withEffect" nodePh="1">
                                  <p:stCondLst>
                                    <p:cond delay="0"/>
                                  </p:stCondLst>
                                  <p:endCondLst>
                                    <p:cond evt="begin" delay="0">
                                      <p:tn val="32"/>
                                    </p:cond>
                                  </p:end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par>
                                <p:cTn id="37" presetID="53" presetClass="entr" presetSubtype="16" fill="hold" grpId="0" nodeType="withEffect" nodePh="1">
                                  <p:stCondLst>
                                    <p:cond delay="0"/>
                                  </p:stCondLst>
                                  <p:endCondLst>
                                    <p:cond evt="begin" delay="0">
                                      <p:tn val="37"/>
                                    </p:cond>
                                  </p:end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par>
                                <p:cTn id="42" presetID="53" presetClass="entr" presetSubtype="16" fill="hold" grpId="0" nodeType="withEffect" nodePh="1">
                                  <p:stCondLst>
                                    <p:cond delay="0"/>
                                  </p:stCondLst>
                                  <p:endCondLst>
                                    <p:cond evt="begin" delay="0">
                                      <p:tn val="42"/>
                                    </p:cond>
                                  </p:end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53" presetClass="entr" presetSubtype="16" fill="hold" grpId="0" nodeType="withEffect" nodePh="1">
                                  <p:stCondLst>
                                    <p:cond delay="0"/>
                                  </p:stCondLst>
                                  <p:endCondLst>
                                    <p:cond evt="begin" delay="0">
                                      <p:tn val="47"/>
                                    </p:cond>
                                  </p:end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5" grpId="0"/>
      <p:bldP spid="29" grpId="0"/>
      <p:bldP spid="30" grpId="0"/>
      <p:bldP spid="33" grpId="0"/>
      <p:bldP spid="34" grpId="0"/>
      <p:bldP spid="37" grpId="0"/>
      <p:bldP spid="3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cription and Shap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4" name="Text Placeholder 10"/>
          <p:cNvSpPr>
            <a:spLocks noGrp="1"/>
          </p:cNvSpPr>
          <p:nvPr>
            <p:ph type="body" sz="quarter" idx="24" hasCustomPrompt="1"/>
          </p:nvPr>
        </p:nvSpPr>
        <p:spPr>
          <a:xfrm>
            <a:off x="1066800" y="17335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5" name="Text Placeholder 10"/>
          <p:cNvSpPr>
            <a:spLocks noGrp="1"/>
          </p:cNvSpPr>
          <p:nvPr>
            <p:ph type="body" sz="quarter" idx="25" hasCustomPrompt="1"/>
          </p:nvPr>
        </p:nvSpPr>
        <p:spPr>
          <a:xfrm>
            <a:off x="1066800" y="15049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a:t>Edit text</a:t>
            </a:r>
          </a:p>
        </p:txBody>
      </p:sp>
      <p:sp>
        <p:nvSpPr>
          <p:cNvPr id="6" name="Text Placeholder 10"/>
          <p:cNvSpPr>
            <a:spLocks noGrp="1"/>
          </p:cNvSpPr>
          <p:nvPr>
            <p:ph type="body" sz="quarter" idx="26" hasCustomPrompt="1"/>
          </p:nvPr>
        </p:nvSpPr>
        <p:spPr>
          <a:xfrm>
            <a:off x="1066800" y="31051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9" name="Text Placeholder 10"/>
          <p:cNvSpPr>
            <a:spLocks noGrp="1"/>
          </p:cNvSpPr>
          <p:nvPr>
            <p:ph type="body" sz="quarter" idx="27" hasCustomPrompt="1"/>
          </p:nvPr>
        </p:nvSpPr>
        <p:spPr>
          <a:xfrm>
            <a:off x="1066800" y="28765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a:t>Edit text</a:t>
            </a:r>
          </a:p>
        </p:txBody>
      </p:sp>
    </p:spTree>
    <p:extLst>
      <p:ext uri="{BB962C8B-B14F-4D97-AF65-F5344CB8AC3E}">
        <p14:creationId xmlns:p14="http://schemas.microsoft.com/office/powerpoint/2010/main" val="16627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left)">
                                      <p:cBhvr>
                                        <p:cTn id="20" dur="500"/>
                                        <p:tgtEl>
                                          <p:spTgt spid="4">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wipe(left)">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2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9" grpId="0" build="p">
        <p:tmplLst>
          <p:tmpl lvl="1">
            <p:tnLst>
              <p:par>
                <p:cTn presetID="2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57150"/>
            <a:ext cx="914400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609600" y="57150"/>
            <a:ext cx="2590800" cy="457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ctrTitle" hasCustomPrompt="1"/>
          </p:nvPr>
        </p:nvSpPr>
        <p:spPr>
          <a:xfrm>
            <a:off x="3352801" y="2453786"/>
            <a:ext cx="5791199" cy="498964"/>
          </a:xfrm>
          <a:prstGeom prst="rect">
            <a:avLst/>
          </a:prstGeom>
        </p:spPr>
        <p:txBody>
          <a:bodyPr wrap="square" anchor="t" anchorCtr="0">
            <a:noAutofit/>
          </a:bodyPr>
          <a:lstStyle>
            <a:lvl1pPr algn="l">
              <a:lnSpc>
                <a:spcPct val="90000"/>
              </a:lnSpc>
              <a:defRPr sz="4000" b="1">
                <a:solidFill>
                  <a:schemeClr val="bg1">
                    <a:lumMod val="95000"/>
                  </a:schemeClr>
                </a:solidFill>
                <a:latin typeface="Exo" pitchFamily="50" charset="0"/>
                <a:ea typeface="Gulim" pitchFamily="34" charset="-127"/>
              </a:defRPr>
            </a:lvl1pPr>
          </a:lstStyle>
          <a:p>
            <a:r>
              <a:rPr lang="en-US" dirty="0"/>
              <a:t>TITLE</a:t>
            </a:r>
          </a:p>
        </p:txBody>
      </p:sp>
      <p:sp>
        <p:nvSpPr>
          <p:cNvPr id="6" name="Text Placeholder 10"/>
          <p:cNvSpPr>
            <a:spLocks noGrp="1"/>
          </p:cNvSpPr>
          <p:nvPr>
            <p:ph type="body" sz="quarter" idx="23" hasCustomPrompt="1"/>
          </p:nvPr>
        </p:nvSpPr>
        <p:spPr>
          <a:xfrm>
            <a:off x="3352800" y="2800350"/>
            <a:ext cx="5791200" cy="609600"/>
          </a:xfrm>
          <a:prstGeom prst="rect">
            <a:avLst/>
          </a:prstGeom>
        </p:spPr>
        <p:txBody>
          <a:bodyPr anchor="ctr">
            <a:noAutofit/>
          </a:bodyPr>
          <a:lstStyle>
            <a:lvl1pPr marL="0" indent="0">
              <a:lnSpc>
                <a:spcPct val="100000"/>
              </a:lnSpc>
              <a:spcBef>
                <a:spcPts val="600"/>
              </a:spcBef>
              <a:buNone/>
              <a:defRPr sz="1600" baseline="0">
                <a:solidFill>
                  <a:schemeClr val="bg1">
                    <a:lumMod val="95000"/>
                  </a:schemeClr>
                </a:solidFill>
                <a:latin typeface="+mn-lt"/>
              </a:defRPr>
            </a:lvl1pPr>
          </a:lstStyle>
          <a:p>
            <a:pPr lvl="0"/>
            <a:r>
              <a:rPr lang="en-US" dirty="0"/>
              <a:t>Edit text</a:t>
            </a:r>
          </a:p>
        </p:txBody>
      </p:sp>
    </p:spTree>
    <p:extLst>
      <p:ext uri="{BB962C8B-B14F-4D97-AF65-F5344CB8AC3E}">
        <p14:creationId xmlns:p14="http://schemas.microsoft.com/office/powerpoint/2010/main" val="339889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ating Slides">
    <p:spTree>
      <p:nvGrpSpPr>
        <p:cNvPr id="1" name=""/>
        <p:cNvGrpSpPr/>
        <p:nvPr/>
      </p:nvGrpSpPr>
      <p:grpSpPr>
        <a:xfrm>
          <a:off x="0" y="0"/>
          <a:ext cx="0" cy="0"/>
          <a:chOff x="0" y="0"/>
          <a:chExt cx="0" cy="0"/>
        </a:xfrm>
      </p:grpSpPr>
      <p:sp>
        <p:nvSpPr>
          <p:cNvPr id="3" name="Rectangle 2"/>
          <p:cNvSpPr/>
          <p:nvPr userDrawn="1"/>
        </p:nvSpPr>
        <p:spPr>
          <a:xfrm>
            <a:off x="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612648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06324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43"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44" name="Text Placeholder 10"/>
          <p:cNvSpPr>
            <a:spLocks noGrp="1"/>
          </p:cNvSpPr>
          <p:nvPr>
            <p:ph type="body" sz="quarter" idx="38" hasCustomPrompt="1"/>
          </p:nvPr>
        </p:nvSpPr>
        <p:spPr>
          <a:xfrm>
            <a:off x="228599"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45" name="Text Placeholder 10"/>
          <p:cNvSpPr>
            <a:spLocks noGrp="1"/>
          </p:cNvSpPr>
          <p:nvPr>
            <p:ph type="body" sz="quarter" idx="39" hasCustomPrompt="1"/>
          </p:nvPr>
        </p:nvSpPr>
        <p:spPr>
          <a:xfrm>
            <a:off x="228599"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46" name="Text Placeholder 10"/>
          <p:cNvSpPr>
            <a:spLocks noGrp="1"/>
          </p:cNvSpPr>
          <p:nvPr>
            <p:ph type="body" sz="quarter" idx="40" hasCustomPrompt="1"/>
          </p:nvPr>
        </p:nvSpPr>
        <p:spPr>
          <a:xfrm>
            <a:off x="228599"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47" name="Text Placeholder 10"/>
          <p:cNvSpPr>
            <a:spLocks noGrp="1"/>
          </p:cNvSpPr>
          <p:nvPr>
            <p:ph type="body" sz="quarter" idx="41" hasCustomPrompt="1"/>
          </p:nvPr>
        </p:nvSpPr>
        <p:spPr>
          <a:xfrm>
            <a:off x="228599"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48" name="Text Placeholder 10"/>
          <p:cNvSpPr>
            <a:spLocks noGrp="1"/>
          </p:cNvSpPr>
          <p:nvPr>
            <p:ph type="body" sz="quarter" idx="42" hasCustomPrompt="1"/>
          </p:nvPr>
        </p:nvSpPr>
        <p:spPr>
          <a:xfrm>
            <a:off x="2590799"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49" name="Text Placeholder 10"/>
          <p:cNvSpPr>
            <a:spLocks noGrp="1"/>
          </p:cNvSpPr>
          <p:nvPr>
            <p:ph type="body" sz="quarter" idx="43" hasCustomPrompt="1"/>
          </p:nvPr>
        </p:nvSpPr>
        <p:spPr>
          <a:xfrm>
            <a:off x="2590800"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50" name="Text Placeholder 10"/>
          <p:cNvSpPr>
            <a:spLocks noGrp="1"/>
          </p:cNvSpPr>
          <p:nvPr>
            <p:ph type="body" sz="quarter" idx="44" hasCustomPrompt="1"/>
          </p:nvPr>
        </p:nvSpPr>
        <p:spPr>
          <a:xfrm>
            <a:off x="2590800"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51" name="Text Placeholder 10"/>
          <p:cNvSpPr>
            <a:spLocks noGrp="1"/>
          </p:cNvSpPr>
          <p:nvPr>
            <p:ph type="body" sz="quarter" idx="45" hasCustomPrompt="1"/>
          </p:nvPr>
        </p:nvSpPr>
        <p:spPr>
          <a:xfrm>
            <a:off x="2596342"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56" name="Text Placeholder 10"/>
          <p:cNvSpPr>
            <a:spLocks noGrp="1"/>
          </p:cNvSpPr>
          <p:nvPr>
            <p:ph type="body" sz="quarter" idx="46" hasCustomPrompt="1"/>
          </p:nvPr>
        </p:nvSpPr>
        <p:spPr>
          <a:xfrm>
            <a:off x="3301536"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57" name="Text Placeholder 10"/>
          <p:cNvSpPr>
            <a:spLocks noGrp="1"/>
          </p:cNvSpPr>
          <p:nvPr>
            <p:ph type="body" sz="quarter" idx="47" hasCustomPrompt="1"/>
          </p:nvPr>
        </p:nvSpPr>
        <p:spPr>
          <a:xfrm>
            <a:off x="3301536"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58" name="Text Placeholder 10"/>
          <p:cNvSpPr>
            <a:spLocks noGrp="1"/>
          </p:cNvSpPr>
          <p:nvPr>
            <p:ph type="body" sz="quarter" idx="48" hasCustomPrompt="1"/>
          </p:nvPr>
        </p:nvSpPr>
        <p:spPr>
          <a:xfrm>
            <a:off x="3301536"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59" name="Text Placeholder 10"/>
          <p:cNvSpPr>
            <a:spLocks noGrp="1"/>
          </p:cNvSpPr>
          <p:nvPr>
            <p:ph type="body" sz="quarter" idx="49" hasCustomPrompt="1"/>
          </p:nvPr>
        </p:nvSpPr>
        <p:spPr>
          <a:xfrm>
            <a:off x="3301536"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60" name="Text Placeholder 10"/>
          <p:cNvSpPr>
            <a:spLocks noGrp="1"/>
          </p:cNvSpPr>
          <p:nvPr>
            <p:ph type="body" sz="quarter" idx="50" hasCustomPrompt="1"/>
          </p:nvPr>
        </p:nvSpPr>
        <p:spPr>
          <a:xfrm>
            <a:off x="5663736"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61" name="Text Placeholder 10"/>
          <p:cNvSpPr>
            <a:spLocks noGrp="1"/>
          </p:cNvSpPr>
          <p:nvPr>
            <p:ph type="body" sz="quarter" idx="51" hasCustomPrompt="1"/>
          </p:nvPr>
        </p:nvSpPr>
        <p:spPr>
          <a:xfrm>
            <a:off x="5663737"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62" name="Text Placeholder 10"/>
          <p:cNvSpPr>
            <a:spLocks noGrp="1"/>
          </p:cNvSpPr>
          <p:nvPr>
            <p:ph type="body" sz="quarter" idx="52" hasCustomPrompt="1"/>
          </p:nvPr>
        </p:nvSpPr>
        <p:spPr>
          <a:xfrm>
            <a:off x="5663737"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63" name="Text Placeholder 10"/>
          <p:cNvSpPr>
            <a:spLocks noGrp="1"/>
          </p:cNvSpPr>
          <p:nvPr>
            <p:ph type="body" sz="quarter" idx="53" hasCustomPrompt="1"/>
          </p:nvPr>
        </p:nvSpPr>
        <p:spPr>
          <a:xfrm>
            <a:off x="5669279"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68" name="Text Placeholder 10"/>
          <p:cNvSpPr>
            <a:spLocks noGrp="1"/>
          </p:cNvSpPr>
          <p:nvPr>
            <p:ph type="body" sz="quarter" idx="54" hasCustomPrompt="1"/>
          </p:nvPr>
        </p:nvSpPr>
        <p:spPr>
          <a:xfrm>
            <a:off x="6357852" y="330049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69" name="Text Placeholder 10"/>
          <p:cNvSpPr>
            <a:spLocks noGrp="1"/>
          </p:cNvSpPr>
          <p:nvPr>
            <p:ph type="body" sz="quarter" idx="55" hasCustomPrompt="1"/>
          </p:nvPr>
        </p:nvSpPr>
        <p:spPr>
          <a:xfrm>
            <a:off x="6357852" y="357758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70" name="Text Placeholder 10"/>
          <p:cNvSpPr>
            <a:spLocks noGrp="1"/>
          </p:cNvSpPr>
          <p:nvPr>
            <p:ph type="body" sz="quarter" idx="56" hasCustomPrompt="1"/>
          </p:nvPr>
        </p:nvSpPr>
        <p:spPr>
          <a:xfrm>
            <a:off x="6357852" y="385052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71" name="Text Placeholder 10"/>
          <p:cNvSpPr>
            <a:spLocks noGrp="1"/>
          </p:cNvSpPr>
          <p:nvPr>
            <p:ph type="body" sz="quarter" idx="57" hasCustomPrompt="1"/>
          </p:nvPr>
        </p:nvSpPr>
        <p:spPr>
          <a:xfrm>
            <a:off x="6357852" y="412761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72" name="Text Placeholder 10"/>
          <p:cNvSpPr>
            <a:spLocks noGrp="1"/>
          </p:cNvSpPr>
          <p:nvPr>
            <p:ph type="body" sz="quarter" idx="58" hasCustomPrompt="1"/>
          </p:nvPr>
        </p:nvSpPr>
        <p:spPr>
          <a:xfrm>
            <a:off x="8720052" y="330049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73" name="Text Placeholder 10"/>
          <p:cNvSpPr>
            <a:spLocks noGrp="1"/>
          </p:cNvSpPr>
          <p:nvPr>
            <p:ph type="body" sz="quarter" idx="59" hasCustomPrompt="1"/>
          </p:nvPr>
        </p:nvSpPr>
        <p:spPr>
          <a:xfrm>
            <a:off x="8720053" y="357758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74" name="Text Placeholder 10"/>
          <p:cNvSpPr>
            <a:spLocks noGrp="1"/>
          </p:cNvSpPr>
          <p:nvPr>
            <p:ph type="body" sz="quarter" idx="60" hasCustomPrompt="1"/>
          </p:nvPr>
        </p:nvSpPr>
        <p:spPr>
          <a:xfrm>
            <a:off x="8720053" y="385052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75" name="Text Placeholder 10"/>
          <p:cNvSpPr>
            <a:spLocks noGrp="1"/>
          </p:cNvSpPr>
          <p:nvPr>
            <p:ph type="body" sz="quarter" idx="61" hasCustomPrompt="1"/>
          </p:nvPr>
        </p:nvSpPr>
        <p:spPr>
          <a:xfrm>
            <a:off x="8725595" y="412761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Tree>
    <p:extLst>
      <p:ext uri="{BB962C8B-B14F-4D97-AF65-F5344CB8AC3E}">
        <p14:creationId xmlns:p14="http://schemas.microsoft.com/office/powerpoint/2010/main" val="16254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xEl>
                                              <p:pRg st="0" end="0"/>
                                            </p:txEl>
                                          </p:spTgt>
                                        </p:tgtEl>
                                        <p:attrNameLst>
                                          <p:attrName>style.visibility</p:attrName>
                                        </p:attrNameLst>
                                      </p:cBhvr>
                                      <p:to>
                                        <p:strVal val="visible"/>
                                      </p:to>
                                    </p:set>
                                    <p:animEffect transition="in" filter="fade">
                                      <p:cBhvr>
                                        <p:cTn id="10" dur="500"/>
                                        <p:tgtEl>
                                          <p:spTgt spid="43">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42" grpId="0"/>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4" name="Picture Placeholder 5"/>
          <p:cNvSpPr>
            <a:spLocks noGrp="1"/>
          </p:cNvSpPr>
          <p:nvPr>
            <p:ph type="pic" sz="quarter" idx="10"/>
          </p:nvPr>
        </p:nvSpPr>
        <p:spPr>
          <a:xfrm>
            <a:off x="1678604" y="2358390"/>
            <a:ext cx="1005840" cy="1005840"/>
          </a:xfrm>
          <a:prstGeom prst="rect">
            <a:avLst/>
          </a:prstGeom>
        </p:spPr>
        <p:txBody>
          <a:bodyPr/>
          <a:lstStyle>
            <a:lvl1pPr marL="0" indent="0" algn="ctr">
              <a:buNone/>
              <a:defRPr sz="800"/>
            </a:lvl1pPr>
          </a:lstStyle>
          <a:p>
            <a:endParaRPr lang="en-US" dirty="0"/>
          </a:p>
        </p:txBody>
      </p:sp>
      <p:sp>
        <p:nvSpPr>
          <p:cNvPr id="6" name="Rectangle 5"/>
          <p:cNvSpPr/>
          <p:nvPr userDrawn="1"/>
        </p:nvSpPr>
        <p:spPr>
          <a:xfrm>
            <a:off x="3683306" y="2358390"/>
            <a:ext cx="1005840" cy="100584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Picture Placeholder 5"/>
          <p:cNvSpPr>
            <a:spLocks noGrp="1"/>
          </p:cNvSpPr>
          <p:nvPr>
            <p:ph type="pic" sz="quarter" idx="24"/>
          </p:nvPr>
        </p:nvSpPr>
        <p:spPr>
          <a:xfrm>
            <a:off x="4689146" y="2358390"/>
            <a:ext cx="1005840" cy="1005840"/>
          </a:xfrm>
          <a:prstGeom prst="rect">
            <a:avLst/>
          </a:prstGeom>
        </p:spPr>
        <p:txBody>
          <a:bodyPr/>
          <a:lstStyle>
            <a:lvl1pPr marL="0" indent="0" algn="ctr">
              <a:buNone/>
              <a:defRPr sz="800"/>
            </a:lvl1pPr>
          </a:lstStyle>
          <a:p>
            <a:endParaRPr lang="en-US" dirty="0"/>
          </a:p>
        </p:txBody>
      </p:sp>
      <p:sp>
        <p:nvSpPr>
          <p:cNvPr id="10" name="Picture Placeholder 5"/>
          <p:cNvSpPr>
            <a:spLocks noGrp="1"/>
          </p:cNvSpPr>
          <p:nvPr>
            <p:ph type="pic" sz="quarter" idx="25"/>
          </p:nvPr>
        </p:nvSpPr>
        <p:spPr>
          <a:xfrm>
            <a:off x="5688008" y="2358390"/>
            <a:ext cx="1005840" cy="1005840"/>
          </a:xfrm>
          <a:prstGeom prst="rect">
            <a:avLst/>
          </a:prstGeom>
        </p:spPr>
        <p:txBody>
          <a:bodyPr/>
          <a:lstStyle>
            <a:lvl1pPr marL="0" indent="0" algn="ctr">
              <a:buNone/>
              <a:defRPr sz="800"/>
            </a:lvl1pPr>
          </a:lstStyle>
          <a:p>
            <a:endParaRPr lang="en-US" dirty="0"/>
          </a:p>
        </p:txBody>
      </p:sp>
      <p:sp>
        <p:nvSpPr>
          <p:cNvPr id="11" name="Rectangle 10"/>
          <p:cNvSpPr/>
          <p:nvPr userDrawn="1"/>
        </p:nvSpPr>
        <p:spPr>
          <a:xfrm>
            <a:off x="6690360" y="235839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userDrawn="1"/>
        </p:nvSpPr>
        <p:spPr>
          <a:xfrm>
            <a:off x="5688008" y="1352550"/>
            <a:ext cx="1005840" cy="100584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Picture Placeholder 5"/>
          <p:cNvSpPr>
            <a:spLocks noGrp="1"/>
          </p:cNvSpPr>
          <p:nvPr>
            <p:ph type="pic" sz="quarter" idx="26"/>
          </p:nvPr>
        </p:nvSpPr>
        <p:spPr>
          <a:xfrm>
            <a:off x="4685657" y="1352550"/>
            <a:ext cx="1005840" cy="1005840"/>
          </a:xfrm>
          <a:prstGeom prst="rect">
            <a:avLst/>
          </a:prstGeom>
        </p:spPr>
        <p:txBody>
          <a:bodyPr/>
          <a:lstStyle>
            <a:lvl1pPr marL="0" indent="0" algn="ctr">
              <a:buNone/>
              <a:defRPr sz="800"/>
            </a:lvl1pPr>
          </a:lstStyle>
          <a:p>
            <a:endParaRPr lang="en-US" dirty="0"/>
          </a:p>
        </p:txBody>
      </p:sp>
      <p:sp>
        <p:nvSpPr>
          <p:cNvPr id="14" name="Picture Placeholder 5"/>
          <p:cNvSpPr>
            <a:spLocks noGrp="1"/>
          </p:cNvSpPr>
          <p:nvPr>
            <p:ph type="pic" sz="quarter" idx="27"/>
          </p:nvPr>
        </p:nvSpPr>
        <p:spPr>
          <a:xfrm>
            <a:off x="3683306" y="1352550"/>
            <a:ext cx="1005840" cy="1005840"/>
          </a:xfrm>
          <a:prstGeom prst="rect">
            <a:avLst/>
          </a:prstGeom>
        </p:spPr>
        <p:txBody>
          <a:bodyPr/>
          <a:lstStyle>
            <a:lvl1pPr marL="0" indent="0" algn="ctr">
              <a:buNone/>
              <a:defRPr sz="800"/>
            </a:lvl1pPr>
          </a:lstStyle>
          <a:p>
            <a:endParaRPr lang="en-US" dirty="0"/>
          </a:p>
        </p:txBody>
      </p:sp>
      <p:sp>
        <p:nvSpPr>
          <p:cNvPr id="15" name="Picture Placeholder 5"/>
          <p:cNvSpPr>
            <a:spLocks noGrp="1"/>
          </p:cNvSpPr>
          <p:nvPr>
            <p:ph type="pic" sz="quarter" idx="28"/>
          </p:nvPr>
        </p:nvSpPr>
        <p:spPr>
          <a:xfrm>
            <a:off x="6690360" y="3360420"/>
            <a:ext cx="1005840" cy="1005840"/>
          </a:xfrm>
          <a:prstGeom prst="rect">
            <a:avLst/>
          </a:prstGeom>
        </p:spPr>
        <p:txBody>
          <a:bodyPr/>
          <a:lstStyle>
            <a:lvl1pPr marL="0" indent="0" algn="ctr">
              <a:buNone/>
              <a:defRPr sz="800"/>
            </a:lvl1pPr>
          </a:lstStyle>
          <a:p>
            <a:endParaRPr lang="en-US" dirty="0"/>
          </a:p>
        </p:txBody>
      </p:sp>
      <p:sp>
        <p:nvSpPr>
          <p:cNvPr id="16" name="Rectangle 15"/>
          <p:cNvSpPr/>
          <p:nvPr userDrawn="1"/>
        </p:nvSpPr>
        <p:spPr>
          <a:xfrm>
            <a:off x="5688008" y="3360420"/>
            <a:ext cx="1005840" cy="10058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p:cNvSpPr/>
          <p:nvPr userDrawn="1"/>
        </p:nvSpPr>
        <p:spPr>
          <a:xfrm>
            <a:off x="2677466" y="135255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Picture Placeholder 5"/>
          <p:cNvSpPr>
            <a:spLocks noGrp="1"/>
          </p:cNvSpPr>
          <p:nvPr>
            <p:ph type="pic" sz="quarter" idx="29"/>
          </p:nvPr>
        </p:nvSpPr>
        <p:spPr>
          <a:xfrm>
            <a:off x="4689146" y="3360420"/>
            <a:ext cx="1005840" cy="1005840"/>
          </a:xfrm>
          <a:prstGeom prst="rect">
            <a:avLst/>
          </a:prstGeom>
        </p:spPr>
        <p:txBody>
          <a:bodyPr/>
          <a:lstStyle>
            <a:lvl1pPr marL="0" indent="0" algn="ctr">
              <a:buNone/>
              <a:defRPr sz="800"/>
            </a:lvl1pPr>
          </a:lstStyle>
          <a:p>
            <a:endParaRPr lang="en-US" dirty="0"/>
          </a:p>
        </p:txBody>
      </p:sp>
      <p:sp>
        <p:nvSpPr>
          <p:cNvPr id="19" name="Rectangle 18"/>
          <p:cNvSpPr/>
          <p:nvPr userDrawn="1"/>
        </p:nvSpPr>
        <p:spPr>
          <a:xfrm>
            <a:off x="685800" y="2358390"/>
            <a:ext cx="1005840" cy="100584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Picture Placeholder 5"/>
          <p:cNvSpPr>
            <a:spLocks noGrp="1"/>
          </p:cNvSpPr>
          <p:nvPr>
            <p:ph type="pic" sz="quarter" idx="30"/>
          </p:nvPr>
        </p:nvSpPr>
        <p:spPr>
          <a:xfrm>
            <a:off x="2677466" y="2358390"/>
            <a:ext cx="1005840" cy="1005840"/>
          </a:xfrm>
          <a:prstGeom prst="rect">
            <a:avLst/>
          </a:prstGeom>
        </p:spPr>
        <p:txBody>
          <a:bodyPr/>
          <a:lstStyle>
            <a:lvl1pPr marL="0" indent="0" algn="ctr">
              <a:buNone/>
              <a:defRPr sz="800"/>
            </a:lvl1pPr>
          </a:lstStyle>
          <a:p>
            <a:endParaRPr lang="en-US" dirty="0"/>
          </a:p>
        </p:txBody>
      </p:sp>
      <p:grpSp>
        <p:nvGrpSpPr>
          <p:cNvPr id="21" name="Group 20"/>
          <p:cNvGrpSpPr/>
          <p:nvPr userDrawn="1"/>
        </p:nvGrpSpPr>
        <p:grpSpPr>
          <a:xfrm>
            <a:off x="6068098" y="3613149"/>
            <a:ext cx="245660" cy="394421"/>
            <a:chOff x="5916613" y="2212975"/>
            <a:chExt cx="571500" cy="917575"/>
          </a:xfrm>
          <a:solidFill>
            <a:schemeClr val="bg1">
              <a:lumMod val="95000"/>
            </a:schemeClr>
          </a:solidFill>
        </p:grpSpPr>
        <p:sp>
          <p:nvSpPr>
            <p:cNvPr id="22" name="Freeform 109"/>
            <p:cNvSpPr>
              <a:spLocks/>
            </p:cNvSpPr>
            <p:nvPr/>
          </p:nvSpPr>
          <p:spPr bwMode="auto">
            <a:xfrm>
              <a:off x="5916613" y="2479675"/>
              <a:ext cx="571500" cy="650875"/>
            </a:xfrm>
            <a:custGeom>
              <a:avLst/>
              <a:gdLst>
                <a:gd name="T0" fmla="*/ 360 w 360"/>
                <a:gd name="T1" fmla="*/ 128 h 410"/>
                <a:gd name="T2" fmla="*/ 360 w 360"/>
                <a:gd name="T3" fmla="*/ 22 h 410"/>
                <a:gd name="T4" fmla="*/ 354 w 360"/>
                <a:gd name="T5" fmla="*/ 6 h 410"/>
                <a:gd name="T6" fmla="*/ 336 w 360"/>
                <a:gd name="T7" fmla="*/ 0 h 410"/>
                <a:gd name="T8" fmla="*/ 320 w 360"/>
                <a:gd name="T9" fmla="*/ 6 h 410"/>
                <a:gd name="T10" fmla="*/ 312 w 360"/>
                <a:gd name="T11" fmla="*/ 22 h 410"/>
                <a:gd name="T12" fmla="*/ 312 w 360"/>
                <a:gd name="T13" fmla="*/ 128 h 410"/>
                <a:gd name="T14" fmla="*/ 312 w 360"/>
                <a:gd name="T15" fmla="*/ 142 h 410"/>
                <a:gd name="T16" fmla="*/ 308 w 360"/>
                <a:gd name="T17" fmla="*/ 166 h 410"/>
                <a:gd name="T18" fmla="*/ 298 w 360"/>
                <a:gd name="T19" fmla="*/ 190 h 410"/>
                <a:gd name="T20" fmla="*/ 276 w 360"/>
                <a:gd name="T21" fmla="*/ 220 h 410"/>
                <a:gd name="T22" fmla="*/ 246 w 360"/>
                <a:gd name="T23" fmla="*/ 242 h 410"/>
                <a:gd name="T24" fmla="*/ 222 w 360"/>
                <a:gd name="T25" fmla="*/ 252 h 410"/>
                <a:gd name="T26" fmla="*/ 198 w 360"/>
                <a:gd name="T27" fmla="*/ 256 h 410"/>
                <a:gd name="T28" fmla="*/ 184 w 360"/>
                <a:gd name="T29" fmla="*/ 256 h 410"/>
                <a:gd name="T30" fmla="*/ 180 w 360"/>
                <a:gd name="T31" fmla="*/ 256 h 410"/>
                <a:gd name="T32" fmla="*/ 180 w 360"/>
                <a:gd name="T33" fmla="*/ 256 h 410"/>
                <a:gd name="T34" fmla="*/ 178 w 360"/>
                <a:gd name="T35" fmla="*/ 256 h 410"/>
                <a:gd name="T36" fmla="*/ 152 w 360"/>
                <a:gd name="T37" fmla="*/ 254 h 410"/>
                <a:gd name="T38" fmla="*/ 128 w 360"/>
                <a:gd name="T39" fmla="*/ 246 h 410"/>
                <a:gd name="T40" fmla="*/ 106 w 360"/>
                <a:gd name="T41" fmla="*/ 234 h 410"/>
                <a:gd name="T42" fmla="*/ 70 w 360"/>
                <a:gd name="T43" fmla="*/ 200 h 410"/>
                <a:gd name="T44" fmla="*/ 58 w 360"/>
                <a:gd name="T45" fmla="*/ 178 h 410"/>
                <a:gd name="T46" fmla="*/ 52 w 360"/>
                <a:gd name="T47" fmla="*/ 154 h 410"/>
                <a:gd name="T48" fmla="*/ 48 w 360"/>
                <a:gd name="T49" fmla="*/ 128 h 410"/>
                <a:gd name="T50" fmla="*/ 48 w 360"/>
                <a:gd name="T51" fmla="*/ 22 h 410"/>
                <a:gd name="T52" fmla="*/ 46 w 360"/>
                <a:gd name="T53" fmla="*/ 12 h 410"/>
                <a:gd name="T54" fmla="*/ 34 w 360"/>
                <a:gd name="T55" fmla="*/ 2 h 410"/>
                <a:gd name="T56" fmla="*/ 16 w 360"/>
                <a:gd name="T57" fmla="*/ 2 h 410"/>
                <a:gd name="T58" fmla="*/ 2 w 360"/>
                <a:gd name="T59" fmla="*/ 12 h 410"/>
                <a:gd name="T60" fmla="*/ 0 w 360"/>
                <a:gd name="T61" fmla="*/ 22 h 410"/>
                <a:gd name="T62" fmla="*/ 0 w 360"/>
                <a:gd name="T63" fmla="*/ 128 h 410"/>
                <a:gd name="T64" fmla="*/ 4 w 360"/>
                <a:gd name="T65" fmla="*/ 160 h 410"/>
                <a:gd name="T66" fmla="*/ 12 w 360"/>
                <a:gd name="T67" fmla="*/ 192 h 410"/>
                <a:gd name="T68" fmla="*/ 26 w 360"/>
                <a:gd name="T69" fmla="*/ 220 h 410"/>
                <a:gd name="T70" fmla="*/ 44 w 360"/>
                <a:gd name="T71" fmla="*/ 244 h 410"/>
                <a:gd name="T72" fmla="*/ 66 w 360"/>
                <a:gd name="T73" fmla="*/ 266 h 410"/>
                <a:gd name="T74" fmla="*/ 92 w 360"/>
                <a:gd name="T75" fmla="*/ 284 h 410"/>
                <a:gd name="T76" fmla="*/ 122 w 360"/>
                <a:gd name="T77" fmla="*/ 296 h 410"/>
                <a:gd name="T78" fmla="*/ 152 w 360"/>
                <a:gd name="T79" fmla="*/ 304 h 410"/>
                <a:gd name="T80" fmla="*/ 44 w 360"/>
                <a:gd name="T81" fmla="*/ 410 h 410"/>
                <a:gd name="T82" fmla="*/ 208 w 360"/>
                <a:gd name="T83" fmla="*/ 378 h 410"/>
                <a:gd name="T84" fmla="*/ 208 w 360"/>
                <a:gd name="T85" fmla="*/ 304 h 410"/>
                <a:gd name="T86" fmla="*/ 240 w 360"/>
                <a:gd name="T87" fmla="*/ 296 h 410"/>
                <a:gd name="T88" fmla="*/ 268 w 360"/>
                <a:gd name="T89" fmla="*/ 284 h 410"/>
                <a:gd name="T90" fmla="*/ 294 w 360"/>
                <a:gd name="T91" fmla="*/ 266 h 410"/>
                <a:gd name="T92" fmla="*/ 316 w 360"/>
                <a:gd name="T93" fmla="*/ 244 h 410"/>
                <a:gd name="T94" fmla="*/ 336 w 360"/>
                <a:gd name="T95" fmla="*/ 220 h 410"/>
                <a:gd name="T96" fmla="*/ 350 w 360"/>
                <a:gd name="T97" fmla="*/ 192 h 410"/>
                <a:gd name="T98" fmla="*/ 358 w 360"/>
                <a:gd name="T99" fmla="*/ 160 h 410"/>
                <a:gd name="T100" fmla="*/ 360 w 360"/>
                <a:gd name="T101" fmla="*/ 12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410">
                  <a:moveTo>
                    <a:pt x="360" y="128"/>
                  </a:moveTo>
                  <a:lnTo>
                    <a:pt x="360" y="128"/>
                  </a:lnTo>
                  <a:lnTo>
                    <a:pt x="360" y="22"/>
                  </a:lnTo>
                  <a:lnTo>
                    <a:pt x="360" y="22"/>
                  </a:lnTo>
                  <a:lnTo>
                    <a:pt x="358" y="12"/>
                  </a:lnTo>
                  <a:lnTo>
                    <a:pt x="354" y="6"/>
                  </a:lnTo>
                  <a:lnTo>
                    <a:pt x="346" y="2"/>
                  </a:lnTo>
                  <a:lnTo>
                    <a:pt x="336" y="0"/>
                  </a:lnTo>
                  <a:lnTo>
                    <a:pt x="328" y="2"/>
                  </a:lnTo>
                  <a:lnTo>
                    <a:pt x="320" y="6"/>
                  </a:lnTo>
                  <a:lnTo>
                    <a:pt x="314" y="12"/>
                  </a:lnTo>
                  <a:lnTo>
                    <a:pt x="312" y="22"/>
                  </a:lnTo>
                  <a:lnTo>
                    <a:pt x="312" y="22"/>
                  </a:lnTo>
                  <a:lnTo>
                    <a:pt x="312" y="128"/>
                  </a:lnTo>
                  <a:lnTo>
                    <a:pt x="312" y="128"/>
                  </a:lnTo>
                  <a:lnTo>
                    <a:pt x="312" y="142"/>
                  </a:lnTo>
                  <a:lnTo>
                    <a:pt x="310" y="154"/>
                  </a:lnTo>
                  <a:lnTo>
                    <a:pt x="308" y="166"/>
                  </a:lnTo>
                  <a:lnTo>
                    <a:pt x="302" y="178"/>
                  </a:lnTo>
                  <a:lnTo>
                    <a:pt x="298" y="190"/>
                  </a:lnTo>
                  <a:lnTo>
                    <a:pt x="290" y="200"/>
                  </a:lnTo>
                  <a:lnTo>
                    <a:pt x="276" y="220"/>
                  </a:lnTo>
                  <a:lnTo>
                    <a:pt x="256" y="234"/>
                  </a:lnTo>
                  <a:lnTo>
                    <a:pt x="246" y="242"/>
                  </a:lnTo>
                  <a:lnTo>
                    <a:pt x="234" y="246"/>
                  </a:lnTo>
                  <a:lnTo>
                    <a:pt x="222" y="252"/>
                  </a:lnTo>
                  <a:lnTo>
                    <a:pt x="210" y="254"/>
                  </a:lnTo>
                  <a:lnTo>
                    <a:pt x="198" y="256"/>
                  </a:lnTo>
                  <a:lnTo>
                    <a:pt x="184" y="256"/>
                  </a:lnTo>
                  <a:lnTo>
                    <a:pt x="184" y="256"/>
                  </a:lnTo>
                  <a:lnTo>
                    <a:pt x="182" y="256"/>
                  </a:lnTo>
                  <a:lnTo>
                    <a:pt x="180" y="256"/>
                  </a:lnTo>
                  <a:lnTo>
                    <a:pt x="180" y="256"/>
                  </a:lnTo>
                  <a:lnTo>
                    <a:pt x="180" y="256"/>
                  </a:lnTo>
                  <a:lnTo>
                    <a:pt x="178" y="256"/>
                  </a:lnTo>
                  <a:lnTo>
                    <a:pt x="178" y="256"/>
                  </a:lnTo>
                  <a:lnTo>
                    <a:pt x="164" y="256"/>
                  </a:lnTo>
                  <a:lnTo>
                    <a:pt x="152" y="254"/>
                  </a:lnTo>
                  <a:lnTo>
                    <a:pt x="140" y="252"/>
                  </a:lnTo>
                  <a:lnTo>
                    <a:pt x="128" y="246"/>
                  </a:lnTo>
                  <a:lnTo>
                    <a:pt x="116" y="242"/>
                  </a:lnTo>
                  <a:lnTo>
                    <a:pt x="106" y="234"/>
                  </a:lnTo>
                  <a:lnTo>
                    <a:pt x="86" y="220"/>
                  </a:lnTo>
                  <a:lnTo>
                    <a:pt x="70" y="200"/>
                  </a:lnTo>
                  <a:lnTo>
                    <a:pt x="64" y="190"/>
                  </a:lnTo>
                  <a:lnTo>
                    <a:pt x="58" y="178"/>
                  </a:lnTo>
                  <a:lnTo>
                    <a:pt x="54" y="166"/>
                  </a:lnTo>
                  <a:lnTo>
                    <a:pt x="52" y="154"/>
                  </a:lnTo>
                  <a:lnTo>
                    <a:pt x="50" y="142"/>
                  </a:lnTo>
                  <a:lnTo>
                    <a:pt x="48" y="128"/>
                  </a:lnTo>
                  <a:lnTo>
                    <a:pt x="48" y="128"/>
                  </a:lnTo>
                  <a:lnTo>
                    <a:pt x="48" y="22"/>
                  </a:lnTo>
                  <a:lnTo>
                    <a:pt x="48" y="22"/>
                  </a:lnTo>
                  <a:lnTo>
                    <a:pt x="46" y="12"/>
                  </a:lnTo>
                  <a:lnTo>
                    <a:pt x="42" y="6"/>
                  </a:lnTo>
                  <a:lnTo>
                    <a:pt x="34" y="2"/>
                  </a:lnTo>
                  <a:lnTo>
                    <a:pt x="24" y="0"/>
                  </a:lnTo>
                  <a:lnTo>
                    <a:pt x="16" y="2"/>
                  </a:lnTo>
                  <a:lnTo>
                    <a:pt x="8" y="6"/>
                  </a:lnTo>
                  <a:lnTo>
                    <a:pt x="2" y="12"/>
                  </a:lnTo>
                  <a:lnTo>
                    <a:pt x="0" y="22"/>
                  </a:lnTo>
                  <a:lnTo>
                    <a:pt x="0" y="22"/>
                  </a:lnTo>
                  <a:lnTo>
                    <a:pt x="0" y="128"/>
                  </a:lnTo>
                  <a:lnTo>
                    <a:pt x="0" y="128"/>
                  </a:lnTo>
                  <a:lnTo>
                    <a:pt x="2" y="144"/>
                  </a:lnTo>
                  <a:lnTo>
                    <a:pt x="4" y="160"/>
                  </a:lnTo>
                  <a:lnTo>
                    <a:pt x="8" y="176"/>
                  </a:lnTo>
                  <a:lnTo>
                    <a:pt x="12" y="192"/>
                  </a:lnTo>
                  <a:lnTo>
                    <a:pt x="18" y="206"/>
                  </a:lnTo>
                  <a:lnTo>
                    <a:pt x="26" y="220"/>
                  </a:lnTo>
                  <a:lnTo>
                    <a:pt x="34" y="232"/>
                  </a:lnTo>
                  <a:lnTo>
                    <a:pt x="44" y="244"/>
                  </a:lnTo>
                  <a:lnTo>
                    <a:pt x="56" y="256"/>
                  </a:lnTo>
                  <a:lnTo>
                    <a:pt x="66" y="266"/>
                  </a:lnTo>
                  <a:lnTo>
                    <a:pt x="80" y="276"/>
                  </a:lnTo>
                  <a:lnTo>
                    <a:pt x="92" y="284"/>
                  </a:lnTo>
                  <a:lnTo>
                    <a:pt x="106" y="290"/>
                  </a:lnTo>
                  <a:lnTo>
                    <a:pt x="122" y="296"/>
                  </a:lnTo>
                  <a:lnTo>
                    <a:pt x="136" y="300"/>
                  </a:lnTo>
                  <a:lnTo>
                    <a:pt x="152" y="304"/>
                  </a:lnTo>
                  <a:lnTo>
                    <a:pt x="152" y="380"/>
                  </a:lnTo>
                  <a:lnTo>
                    <a:pt x="44" y="410"/>
                  </a:lnTo>
                  <a:lnTo>
                    <a:pt x="318" y="410"/>
                  </a:lnTo>
                  <a:lnTo>
                    <a:pt x="208" y="378"/>
                  </a:lnTo>
                  <a:lnTo>
                    <a:pt x="208" y="304"/>
                  </a:lnTo>
                  <a:lnTo>
                    <a:pt x="208" y="304"/>
                  </a:lnTo>
                  <a:lnTo>
                    <a:pt x="224" y="300"/>
                  </a:lnTo>
                  <a:lnTo>
                    <a:pt x="240" y="296"/>
                  </a:lnTo>
                  <a:lnTo>
                    <a:pt x="254" y="290"/>
                  </a:lnTo>
                  <a:lnTo>
                    <a:pt x="268" y="284"/>
                  </a:lnTo>
                  <a:lnTo>
                    <a:pt x="282" y="276"/>
                  </a:lnTo>
                  <a:lnTo>
                    <a:pt x="294" y="266"/>
                  </a:lnTo>
                  <a:lnTo>
                    <a:pt x="306" y="256"/>
                  </a:lnTo>
                  <a:lnTo>
                    <a:pt x="316" y="244"/>
                  </a:lnTo>
                  <a:lnTo>
                    <a:pt x="326" y="232"/>
                  </a:lnTo>
                  <a:lnTo>
                    <a:pt x="336" y="220"/>
                  </a:lnTo>
                  <a:lnTo>
                    <a:pt x="342" y="206"/>
                  </a:lnTo>
                  <a:lnTo>
                    <a:pt x="350" y="192"/>
                  </a:lnTo>
                  <a:lnTo>
                    <a:pt x="354" y="176"/>
                  </a:lnTo>
                  <a:lnTo>
                    <a:pt x="358" y="160"/>
                  </a:lnTo>
                  <a:lnTo>
                    <a:pt x="360" y="144"/>
                  </a:lnTo>
                  <a:lnTo>
                    <a:pt x="360" y="128"/>
                  </a:lnTo>
                  <a:lnTo>
                    <a:pt x="3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0"/>
            <p:cNvSpPr>
              <a:spLocks/>
            </p:cNvSpPr>
            <p:nvPr/>
          </p:nvSpPr>
          <p:spPr bwMode="auto">
            <a:xfrm>
              <a:off x="6065838" y="2212975"/>
              <a:ext cx="276225" cy="603250"/>
            </a:xfrm>
            <a:custGeom>
              <a:avLst/>
              <a:gdLst>
                <a:gd name="T0" fmla="*/ 86 w 174"/>
                <a:gd name="T1" fmla="*/ 380 h 380"/>
                <a:gd name="T2" fmla="*/ 86 w 174"/>
                <a:gd name="T3" fmla="*/ 380 h 380"/>
                <a:gd name="T4" fmla="*/ 86 w 174"/>
                <a:gd name="T5" fmla="*/ 380 h 380"/>
                <a:gd name="T6" fmla="*/ 86 w 174"/>
                <a:gd name="T7" fmla="*/ 380 h 380"/>
                <a:gd name="T8" fmla="*/ 88 w 174"/>
                <a:gd name="T9" fmla="*/ 380 h 380"/>
                <a:gd name="T10" fmla="*/ 88 w 174"/>
                <a:gd name="T11" fmla="*/ 380 h 380"/>
                <a:gd name="T12" fmla="*/ 106 w 174"/>
                <a:gd name="T13" fmla="*/ 378 h 380"/>
                <a:gd name="T14" fmla="*/ 122 w 174"/>
                <a:gd name="T15" fmla="*/ 374 h 380"/>
                <a:gd name="T16" fmla="*/ 136 w 174"/>
                <a:gd name="T17" fmla="*/ 366 h 380"/>
                <a:gd name="T18" fmla="*/ 150 w 174"/>
                <a:gd name="T19" fmla="*/ 354 h 380"/>
                <a:gd name="T20" fmla="*/ 160 w 174"/>
                <a:gd name="T21" fmla="*/ 342 h 380"/>
                <a:gd name="T22" fmla="*/ 168 w 174"/>
                <a:gd name="T23" fmla="*/ 328 h 380"/>
                <a:gd name="T24" fmla="*/ 172 w 174"/>
                <a:gd name="T25" fmla="*/ 312 h 380"/>
                <a:gd name="T26" fmla="*/ 174 w 174"/>
                <a:gd name="T27" fmla="*/ 294 h 380"/>
                <a:gd name="T28" fmla="*/ 174 w 174"/>
                <a:gd name="T29" fmla="*/ 86 h 380"/>
                <a:gd name="T30" fmla="*/ 174 w 174"/>
                <a:gd name="T31" fmla="*/ 86 h 380"/>
                <a:gd name="T32" fmla="*/ 172 w 174"/>
                <a:gd name="T33" fmla="*/ 68 h 380"/>
                <a:gd name="T34" fmla="*/ 168 w 174"/>
                <a:gd name="T35" fmla="*/ 52 h 380"/>
                <a:gd name="T36" fmla="*/ 160 w 174"/>
                <a:gd name="T37" fmla="*/ 38 h 380"/>
                <a:gd name="T38" fmla="*/ 150 w 174"/>
                <a:gd name="T39" fmla="*/ 26 h 380"/>
                <a:gd name="T40" fmla="*/ 136 w 174"/>
                <a:gd name="T41" fmla="*/ 14 h 380"/>
                <a:gd name="T42" fmla="*/ 122 w 174"/>
                <a:gd name="T43" fmla="*/ 6 h 380"/>
                <a:gd name="T44" fmla="*/ 106 w 174"/>
                <a:gd name="T45" fmla="*/ 2 h 380"/>
                <a:gd name="T46" fmla="*/ 88 w 174"/>
                <a:gd name="T47" fmla="*/ 0 h 380"/>
                <a:gd name="T48" fmla="*/ 88 w 174"/>
                <a:gd name="T49" fmla="*/ 0 h 380"/>
                <a:gd name="T50" fmla="*/ 86 w 174"/>
                <a:gd name="T51" fmla="*/ 0 h 380"/>
                <a:gd name="T52" fmla="*/ 86 w 174"/>
                <a:gd name="T53" fmla="*/ 0 h 380"/>
                <a:gd name="T54" fmla="*/ 86 w 174"/>
                <a:gd name="T55" fmla="*/ 0 h 380"/>
                <a:gd name="T56" fmla="*/ 86 w 174"/>
                <a:gd name="T57" fmla="*/ 0 h 380"/>
                <a:gd name="T58" fmla="*/ 68 w 174"/>
                <a:gd name="T59" fmla="*/ 2 h 380"/>
                <a:gd name="T60" fmla="*/ 52 w 174"/>
                <a:gd name="T61" fmla="*/ 8 h 380"/>
                <a:gd name="T62" fmla="*/ 36 w 174"/>
                <a:gd name="T63" fmla="*/ 14 h 380"/>
                <a:gd name="T64" fmla="*/ 24 w 174"/>
                <a:gd name="T65" fmla="*/ 26 h 380"/>
                <a:gd name="T66" fmla="*/ 14 w 174"/>
                <a:gd name="T67" fmla="*/ 38 h 380"/>
                <a:gd name="T68" fmla="*/ 6 w 174"/>
                <a:gd name="T69" fmla="*/ 52 h 380"/>
                <a:gd name="T70" fmla="*/ 0 w 174"/>
                <a:gd name="T71" fmla="*/ 68 h 380"/>
                <a:gd name="T72" fmla="*/ 0 w 174"/>
                <a:gd name="T73" fmla="*/ 86 h 380"/>
                <a:gd name="T74" fmla="*/ 0 w 174"/>
                <a:gd name="T75" fmla="*/ 294 h 380"/>
                <a:gd name="T76" fmla="*/ 0 w 174"/>
                <a:gd name="T77" fmla="*/ 294 h 380"/>
                <a:gd name="T78" fmla="*/ 0 w 174"/>
                <a:gd name="T79" fmla="*/ 312 h 380"/>
                <a:gd name="T80" fmla="*/ 6 w 174"/>
                <a:gd name="T81" fmla="*/ 328 h 380"/>
                <a:gd name="T82" fmla="*/ 14 w 174"/>
                <a:gd name="T83" fmla="*/ 342 h 380"/>
                <a:gd name="T84" fmla="*/ 24 w 174"/>
                <a:gd name="T85" fmla="*/ 354 h 380"/>
                <a:gd name="T86" fmla="*/ 36 w 174"/>
                <a:gd name="T87" fmla="*/ 366 h 380"/>
                <a:gd name="T88" fmla="*/ 52 w 174"/>
                <a:gd name="T89" fmla="*/ 374 h 380"/>
                <a:gd name="T90" fmla="*/ 68 w 174"/>
                <a:gd name="T91" fmla="*/ 378 h 380"/>
                <a:gd name="T92" fmla="*/ 86 w 174"/>
                <a:gd name="T93" fmla="*/ 380 h 380"/>
                <a:gd name="T94" fmla="*/ 86 w 174"/>
                <a:gd name="T9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380">
                  <a:moveTo>
                    <a:pt x="86" y="380"/>
                  </a:moveTo>
                  <a:lnTo>
                    <a:pt x="86" y="380"/>
                  </a:lnTo>
                  <a:lnTo>
                    <a:pt x="86" y="380"/>
                  </a:lnTo>
                  <a:lnTo>
                    <a:pt x="86" y="380"/>
                  </a:lnTo>
                  <a:lnTo>
                    <a:pt x="88" y="380"/>
                  </a:lnTo>
                  <a:lnTo>
                    <a:pt x="88" y="380"/>
                  </a:lnTo>
                  <a:lnTo>
                    <a:pt x="106" y="378"/>
                  </a:lnTo>
                  <a:lnTo>
                    <a:pt x="122" y="374"/>
                  </a:lnTo>
                  <a:lnTo>
                    <a:pt x="136" y="366"/>
                  </a:lnTo>
                  <a:lnTo>
                    <a:pt x="150" y="354"/>
                  </a:lnTo>
                  <a:lnTo>
                    <a:pt x="160" y="342"/>
                  </a:lnTo>
                  <a:lnTo>
                    <a:pt x="168" y="328"/>
                  </a:lnTo>
                  <a:lnTo>
                    <a:pt x="172" y="312"/>
                  </a:lnTo>
                  <a:lnTo>
                    <a:pt x="174" y="294"/>
                  </a:lnTo>
                  <a:lnTo>
                    <a:pt x="174" y="86"/>
                  </a:lnTo>
                  <a:lnTo>
                    <a:pt x="174" y="86"/>
                  </a:lnTo>
                  <a:lnTo>
                    <a:pt x="172" y="68"/>
                  </a:lnTo>
                  <a:lnTo>
                    <a:pt x="168" y="52"/>
                  </a:lnTo>
                  <a:lnTo>
                    <a:pt x="160" y="38"/>
                  </a:lnTo>
                  <a:lnTo>
                    <a:pt x="150" y="26"/>
                  </a:lnTo>
                  <a:lnTo>
                    <a:pt x="136" y="14"/>
                  </a:lnTo>
                  <a:lnTo>
                    <a:pt x="122" y="6"/>
                  </a:lnTo>
                  <a:lnTo>
                    <a:pt x="106" y="2"/>
                  </a:lnTo>
                  <a:lnTo>
                    <a:pt x="88" y="0"/>
                  </a:lnTo>
                  <a:lnTo>
                    <a:pt x="88" y="0"/>
                  </a:lnTo>
                  <a:lnTo>
                    <a:pt x="86" y="0"/>
                  </a:lnTo>
                  <a:lnTo>
                    <a:pt x="86" y="0"/>
                  </a:lnTo>
                  <a:lnTo>
                    <a:pt x="86" y="0"/>
                  </a:lnTo>
                  <a:lnTo>
                    <a:pt x="86" y="0"/>
                  </a:lnTo>
                  <a:lnTo>
                    <a:pt x="68" y="2"/>
                  </a:lnTo>
                  <a:lnTo>
                    <a:pt x="52" y="8"/>
                  </a:lnTo>
                  <a:lnTo>
                    <a:pt x="36" y="14"/>
                  </a:lnTo>
                  <a:lnTo>
                    <a:pt x="24" y="26"/>
                  </a:lnTo>
                  <a:lnTo>
                    <a:pt x="14" y="38"/>
                  </a:lnTo>
                  <a:lnTo>
                    <a:pt x="6" y="52"/>
                  </a:lnTo>
                  <a:lnTo>
                    <a:pt x="0" y="68"/>
                  </a:lnTo>
                  <a:lnTo>
                    <a:pt x="0" y="86"/>
                  </a:lnTo>
                  <a:lnTo>
                    <a:pt x="0" y="294"/>
                  </a:lnTo>
                  <a:lnTo>
                    <a:pt x="0" y="294"/>
                  </a:lnTo>
                  <a:lnTo>
                    <a:pt x="0" y="312"/>
                  </a:lnTo>
                  <a:lnTo>
                    <a:pt x="6" y="328"/>
                  </a:lnTo>
                  <a:lnTo>
                    <a:pt x="14" y="342"/>
                  </a:lnTo>
                  <a:lnTo>
                    <a:pt x="24" y="354"/>
                  </a:lnTo>
                  <a:lnTo>
                    <a:pt x="36" y="366"/>
                  </a:lnTo>
                  <a:lnTo>
                    <a:pt x="52" y="374"/>
                  </a:lnTo>
                  <a:lnTo>
                    <a:pt x="68" y="378"/>
                  </a:lnTo>
                  <a:lnTo>
                    <a:pt x="86" y="380"/>
                  </a:lnTo>
                  <a:lnTo>
                    <a:pt x="86"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204"/>
          <p:cNvSpPr>
            <a:spLocks/>
          </p:cNvSpPr>
          <p:nvPr userDrawn="1"/>
        </p:nvSpPr>
        <p:spPr bwMode="auto">
          <a:xfrm>
            <a:off x="3975788" y="2715172"/>
            <a:ext cx="420877" cy="292276"/>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userDrawn="1"/>
        </p:nvGrpSpPr>
        <p:grpSpPr>
          <a:xfrm>
            <a:off x="990642" y="2701693"/>
            <a:ext cx="396157" cy="319234"/>
            <a:chOff x="3932238" y="2057400"/>
            <a:chExt cx="817562" cy="658813"/>
          </a:xfrm>
          <a:solidFill>
            <a:schemeClr val="bg1">
              <a:lumMod val="95000"/>
            </a:schemeClr>
          </a:solidFill>
        </p:grpSpPr>
        <p:sp>
          <p:nvSpPr>
            <p:cNvPr id="26"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userDrawn="1"/>
        </p:nvGrpSpPr>
        <p:grpSpPr>
          <a:xfrm>
            <a:off x="2993308" y="1618629"/>
            <a:ext cx="374156" cy="422881"/>
            <a:chOff x="4676669" y="3767698"/>
            <a:chExt cx="349344" cy="394837"/>
          </a:xfrm>
          <a:solidFill>
            <a:schemeClr val="bg1">
              <a:lumMod val="95000"/>
            </a:schemeClr>
          </a:solidFill>
        </p:grpSpPr>
        <p:sp>
          <p:nvSpPr>
            <p:cNvPr id="33" name="Freeform 337"/>
            <p:cNvSpPr>
              <a:spLocks/>
            </p:cNvSpPr>
            <p:nvPr/>
          </p:nvSpPr>
          <p:spPr bwMode="auto">
            <a:xfrm>
              <a:off x="4717066" y="3767698"/>
              <a:ext cx="308947" cy="207926"/>
            </a:xfrm>
            <a:custGeom>
              <a:avLst/>
              <a:gdLst>
                <a:gd name="T0" fmla="*/ 187 w 315"/>
                <a:gd name="T1" fmla="*/ 32 h 212"/>
                <a:gd name="T2" fmla="*/ 220 w 315"/>
                <a:gd name="T3" fmla="*/ 63 h 212"/>
                <a:gd name="T4" fmla="*/ 165 w 315"/>
                <a:gd name="T5" fmla="*/ 119 h 212"/>
                <a:gd name="T6" fmla="*/ 113 w 315"/>
                <a:gd name="T7" fmla="*/ 66 h 212"/>
                <a:gd name="T8" fmla="*/ 0 w 315"/>
                <a:gd name="T9" fmla="*/ 178 h 212"/>
                <a:gd name="T10" fmla="*/ 34 w 315"/>
                <a:gd name="T11" fmla="*/ 212 h 212"/>
                <a:gd name="T12" fmla="*/ 34 w 315"/>
                <a:gd name="T13" fmla="*/ 212 h 212"/>
                <a:gd name="T14" fmla="*/ 113 w 315"/>
                <a:gd name="T15" fmla="*/ 135 h 212"/>
                <a:gd name="T16" fmla="*/ 165 w 315"/>
                <a:gd name="T17" fmla="*/ 187 h 212"/>
                <a:gd name="T18" fmla="*/ 254 w 315"/>
                <a:gd name="T19" fmla="*/ 98 h 212"/>
                <a:gd name="T20" fmla="*/ 285 w 315"/>
                <a:gd name="T21" fmla="*/ 128 h 212"/>
                <a:gd name="T22" fmla="*/ 315 w 315"/>
                <a:gd name="T23" fmla="*/ 0 h 212"/>
                <a:gd name="T24" fmla="*/ 187 w 315"/>
                <a:gd name="T25" fmla="*/ 3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187" y="32"/>
                  </a:moveTo>
                  <a:lnTo>
                    <a:pt x="220" y="63"/>
                  </a:lnTo>
                  <a:lnTo>
                    <a:pt x="165" y="119"/>
                  </a:lnTo>
                  <a:lnTo>
                    <a:pt x="113" y="66"/>
                  </a:lnTo>
                  <a:lnTo>
                    <a:pt x="0" y="178"/>
                  </a:lnTo>
                  <a:lnTo>
                    <a:pt x="34" y="212"/>
                  </a:lnTo>
                  <a:lnTo>
                    <a:pt x="34" y="212"/>
                  </a:lnTo>
                  <a:lnTo>
                    <a:pt x="113" y="135"/>
                  </a:lnTo>
                  <a:lnTo>
                    <a:pt x="165" y="187"/>
                  </a:lnTo>
                  <a:lnTo>
                    <a:pt x="254" y="98"/>
                  </a:lnTo>
                  <a:lnTo>
                    <a:pt x="285" y="128"/>
                  </a:lnTo>
                  <a:lnTo>
                    <a:pt x="315" y="0"/>
                  </a:lnTo>
                  <a:lnTo>
                    <a:pt x="187"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38"/>
            <p:cNvSpPr>
              <a:spLocks/>
            </p:cNvSpPr>
            <p:nvPr/>
          </p:nvSpPr>
          <p:spPr bwMode="auto">
            <a:xfrm>
              <a:off x="4676669" y="3954609"/>
              <a:ext cx="308947" cy="207926"/>
            </a:xfrm>
            <a:custGeom>
              <a:avLst/>
              <a:gdLst>
                <a:gd name="T0" fmla="*/ 281 w 315"/>
                <a:gd name="T1" fmla="*/ 0 h 212"/>
                <a:gd name="T2" fmla="*/ 204 w 315"/>
                <a:gd name="T3" fmla="*/ 77 h 212"/>
                <a:gd name="T4" fmla="*/ 152 w 315"/>
                <a:gd name="T5" fmla="*/ 25 h 212"/>
                <a:gd name="T6" fmla="*/ 62 w 315"/>
                <a:gd name="T7" fmla="*/ 114 h 212"/>
                <a:gd name="T8" fmla="*/ 32 w 315"/>
                <a:gd name="T9" fmla="*/ 84 h 212"/>
                <a:gd name="T10" fmla="*/ 0 w 315"/>
                <a:gd name="T11" fmla="*/ 212 h 212"/>
                <a:gd name="T12" fmla="*/ 128 w 315"/>
                <a:gd name="T13" fmla="*/ 182 h 212"/>
                <a:gd name="T14" fmla="*/ 96 w 315"/>
                <a:gd name="T15" fmla="*/ 149 h 212"/>
                <a:gd name="T16" fmla="*/ 152 w 315"/>
                <a:gd name="T17" fmla="*/ 93 h 212"/>
                <a:gd name="T18" fmla="*/ 204 w 315"/>
                <a:gd name="T19" fmla="*/ 146 h 212"/>
                <a:gd name="T20" fmla="*/ 315 w 315"/>
                <a:gd name="T21" fmla="*/ 34 h 212"/>
                <a:gd name="T22" fmla="*/ 281 w 315"/>
                <a:gd name="T23" fmla="*/ 0 h 212"/>
                <a:gd name="T24" fmla="*/ 281 w 315"/>
                <a:gd name="T25"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281" y="0"/>
                  </a:moveTo>
                  <a:lnTo>
                    <a:pt x="204" y="77"/>
                  </a:lnTo>
                  <a:lnTo>
                    <a:pt x="152" y="25"/>
                  </a:lnTo>
                  <a:lnTo>
                    <a:pt x="62" y="114"/>
                  </a:lnTo>
                  <a:lnTo>
                    <a:pt x="32" y="84"/>
                  </a:lnTo>
                  <a:lnTo>
                    <a:pt x="0" y="212"/>
                  </a:lnTo>
                  <a:lnTo>
                    <a:pt x="128" y="182"/>
                  </a:lnTo>
                  <a:lnTo>
                    <a:pt x="96" y="149"/>
                  </a:lnTo>
                  <a:lnTo>
                    <a:pt x="152" y="93"/>
                  </a:lnTo>
                  <a:lnTo>
                    <a:pt x="204" y="146"/>
                  </a:lnTo>
                  <a:lnTo>
                    <a:pt x="315" y="34"/>
                  </a:lnTo>
                  <a:lnTo>
                    <a:pt x="281" y="0"/>
                  </a:lnTo>
                  <a:lnTo>
                    <a:pt x="28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5" name="Freeform 264"/>
          <p:cNvSpPr>
            <a:spLocks/>
          </p:cNvSpPr>
          <p:nvPr userDrawn="1"/>
        </p:nvSpPr>
        <p:spPr bwMode="auto">
          <a:xfrm>
            <a:off x="6012395" y="1643632"/>
            <a:ext cx="357067" cy="372874"/>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68"/>
          <p:cNvSpPr>
            <a:spLocks/>
          </p:cNvSpPr>
          <p:nvPr userDrawn="1"/>
        </p:nvSpPr>
        <p:spPr bwMode="auto">
          <a:xfrm>
            <a:off x="6964680" y="2689860"/>
            <a:ext cx="457200" cy="342900"/>
          </a:xfrm>
          <a:custGeom>
            <a:avLst/>
            <a:gdLst>
              <a:gd name="T0" fmla="*/ 438 w 480"/>
              <a:gd name="T1" fmla="*/ 323 h 360"/>
              <a:gd name="T2" fmla="*/ 438 w 480"/>
              <a:gd name="T3" fmla="*/ 0 h 360"/>
              <a:gd name="T4" fmla="*/ 342 w 480"/>
              <a:gd name="T5" fmla="*/ 0 h 360"/>
              <a:gd name="T6" fmla="*/ 342 w 480"/>
              <a:gd name="T7" fmla="*/ 323 h 360"/>
              <a:gd name="T8" fmla="*/ 288 w 480"/>
              <a:gd name="T9" fmla="*/ 323 h 360"/>
              <a:gd name="T10" fmla="*/ 288 w 480"/>
              <a:gd name="T11" fmla="*/ 198 h 360"/>
              <a:gd name="T12" fmla="*/ 192 w 480"/>
              <a:gd name="T13" fmla="*/ 198 h 360"/>
              <a:gd name="T14" fmla="*/ 192 w 480"/>
              <a:gd name="T15" fmla="*/ 323 h 360"/>
              <a:gd name="T16" fmla="*/ 138 w 480"/>
              <a:gd name="T17" fmla="*/ 323 h 360"/>
              <a:gd name="T18" fmla="*/ 138 w 480"/>
              <a:gd name="T19" fmla="*/ 90 h 360"/>
              <a:gd name="T20" fmla="*/ 42 w 480"/>
              <a:gd name="T21" fmla="*/ 90 h 360"/>
              <a:gd name="T22" fmla="*/ 42 w 480"/>
              <a:gd name="T23" fmla="*/ 323 h 360"/>
              <a:gd name="T24" fmla="*/ 0 w 480"/>
              <a:gd name="T25" fmla="*/ 323 h 360"/>
              <a:gd name="T26" fmla="*/ 0 w 480"/>
              <a:gd name="T27" fmla="*/ 360 h 360"/>
              <a:gd name="T28" fmla="*/ 480 w 480"/>
              <a:gd name="T29" fmla="*/ 360 h 360"/>
              <a:gd name="T30" fmla="*/ 480 w 480"/>
              <a:gd name="T31" fmla="*/ 323 h 360"/>
              <a:gd name="T32" fmla="*/ 438 w 480"/>
              <a:gd name="T33" fmla="*/ 3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60">
                <a:moveTo>
                  <a:pt x="438" y="323"/>
                </a:moveTo>
                <a:lnTo>
                  <a:pt x="438" y="0"/>
                </a:lnTo>
                <a:lnTo>
                  <a:pt x="342" y="0"/>
                </a:lnTo>
                <a:lnTo>
                  <a:pt x="342" y="323"/>
                </a:lnTo>
                <a:lnTo>
                  <a:pt x="288" y="323"/>
                </a:lnTo>
                <a:lnTo>
                  <a:pt x="288" y="198"/>
                </a:lnTo>
                <a:lnTo>
                  <a:pt x="192" y="198"/>
                </a:lnTo>
                <a:lnTo>
                  <a:pt x="192" y="323"/>
                </a:lnTo>
                <a:lnTo>
                  <a:pt x="138" y="323"/>
                </a:lnTo>
                <a:lnTo>
                  <a:pt x="138" y="90"/>
                </a:lnTo>
                <a:lnTo>
                  <a:pt x="42" y="90"/>
                </a:lnTo>
                <a:lnTo>
                  <a:pt x="42" y="323"/>
                </a:lnTo>
                <a:lnTo>
                  <a:pt x="0" y="323"/>
                </a:lnTo>
                <a:lnTo>
                  <a:pt x="0" y="360"/>
                </a:lnTo>
                <a:lnTo>
                  <a:pt x="480" y="360"/>
                </a:lnTo>
                <a:lnTo>
                  <a:pt x="480" y="323"/>
                </a:lnTo>
                <a:lnTo>
                  <a:pt x="438" y="32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10"/>
          <p:cNvSpPr>
            <a:spLocks noGrp="1"/>
          </p:cNvSpPr>
          <p:nvPr>
            <p:ph type="body" sz="quarter" idx="31" hasCustomPrompt="1"/>
          </p:nvPr>
        </p:nvSpPr>
        <p:spPr>
          <a:xfrm>
            <a:off x="685801"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a:t>Edit text</a:t>
            </a:r>
          </a:p>
        </p:txBody>
      </p:sp>
      <p:sp>
        <p:nvSpPr>
          <p:cNvPr id="38" name="Text Placeholder 10"/>
          <p:cNvSpPr>
            <a:spLocks noGrp="1"/>
          </p:cNvSpPr>
          <p:nvPr>
            <p:ph type="body" sz="quarter" idx="32" hasCustomPrompt="1"/>
          </p:nvPr>
        </p:nvSpPr>
        <p:spPr>
          <a:xfrm>
            <a:off x="3683306"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a:t>Edit text</a:t>
            </a:r>
          </a:p>
        </p:txBody>
      </p:sp>
      <p:sp>
        <p:nvSpPr>
          <p:cNvPr id="39" name="Text Placeholder 10"/>
          <p:cNvSpPr>
            <a:spLocks noGrp="1"/>
          </p:cNvSpPr>
          <p:nvPr>
            <p:ph type="body" sz="quarter" idx="33" hasCustomPrompt="1"/>
          </p:nvPr>
        </p:nvSpPr>
        <p:spPr>
          <a:xfrm>
            <a:off x="6693848"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a:t>Edit text</a:t>
            </a:r>
          </a:p>
        </p:txBody>
      </p:sp>
      <p:sp>
        <p:nvSpPr>
          <p:cNvPr id="40" name="Text Placeholder 10"/>
          <p:cNvSpPr>
            <a:spLocks noGrp="1"/>
          </p:cNvSpPr>
          <p:nvPr>
            <p:ph type="body" sz="quarter" idx="34" hasCustomPrompt="1"/>
          </p:nvPr>
        </p:nvSpPr>
        <p:spPr>
          <a:xfrm>
            <a:off x="2675467"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a:t>Edit text</a:t>
            </a:r>
          </a:p>
        </p:txBody>
      </p:sp>
      <p:sp>
        <p:nvSpPr>
          <p:cNvPr id="41" name="Text Placeholder 10"/>
          <p:cNvSpPr>
            <a:spLocks noGrp="1"/>
          </p:cNvSpPr>
          <p:nvPr>
            <p:ph type="body" sz="quarter" idx="35" hasCustomPrompt="1"/>
          </p:nvPr>
        </p:nvSpPr>
        <p:spPr>
          <a:xfrm>
            <a:off x="5686009"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a:t>Edit text</a:t>
            </a:r>
          </a:p>
        </p:txBody>
      </p:sp>
      <p:sp>
        <p:nvSpPr>
          <p:cNvPr id="42" name="Text Placeholder 10"/>
          <p:cNvSpPr>
            <a:spLocks noGrp="1"/>
          </p:cNvSpPr>
          <p:nvPr>
            <p:ph type="body" sz="quarter" idx="36" hasCustomPrompt="1"/>
          </p:nvPr>
        </p:nvSpPr>
        <p:spPr>
          <a:xfrm>
            <a:off x="5699760" y="3985682"/>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a:t>Edit text</a:t>
            </a:r>
          </a:p>
        </p:txBody>
      </p:sp>
      <p:sp>
        <p:nvSpPr>
          <p:cNvPr id="43" name="Text Placeholder 10"/>
          <p:cNvSpPr>
            <a:spLocks noGrp="1"/>
          </p:cNvSpPr>
          <p:nvPr>
            <p:ph type="body" sz="quarter" idx="37" hasCustomPrompt="1"/>
          </p:nvPr>
        </p:nvSpPr>
        <p:spPr>
          <a:xfrm>
            <a:off x="685801" y="3469753"/>
            <a:ext cx="3886199" cy="304800"/>
          </a:xfrm>
          <a:prstGeom prst="rect">
            <a:avLst/>
          </a:prstGeom>
        </p:spPr>
        <p:txBody>
          <a:bodyPr anchor="ctr">
            <a:normAutofit/>
          </a:bodyPr>
          <a:lstStyle>
            <a:lvl1pPr marL="0" indent="0" algn="r">
              <a:lnSpc>
                <a:spcPct val="100000"/>
              </a:lnSpc>
              <a:spcBef>
                <a:spcPts val="600"/>
              </a:spcBef>
              <a:buNone/>
              <a:defRPr sz="1400" baseline="0">
                <a:solidFill>
                  <a:schemeClr val="tx1"/>
                </a:solidFill>
                <a:latin typeface="+mn-lt"/>
              </a:defRPr>
            </a:lvl1pPr>
          </a:lstStyle>
          <a:p>
            <a:pPr lvl="0"/>
            <a:r>
              <a:rPr lang="en-US" dirty="0"/>
              <a:t>Edit text</a:t>
            </a:r>
          </a:p>
        </p:txBody>
      </p:sp>
      <p:sp>
        <p:nvSpPr>
          <p:cNvPr id="45" name="Text Placeholder 10"/>
          <p:cNvSpPr>
            <a:spLocks noGrp="1"/>
          </p:cNvSpPr>
          <p:nvPr>
            <p:ph type="body" sz="quarter" idx="38" hasCustomPrompt="1"/>
          </p:nvPr>
        </p:nvSpPr>
        <p:spPr>
          <a:xfrm>
            <a:off x="686105" y="3689352"/>
            <a:ext cx="3894361" cy="733947"/>
          </a:xfrm>
          <a:prstGeom prst="rect">
            <a:avLst/>
          </a:prstGeom>
        </p:spPr>
        <p:txBody>
          <a:bodyPr anchor="t">
            <a:normAutofit/>
          </a:bodyPr>
          <a:lstStyle>
            <a:lvl1pPr marL="0" indent="0" algn="r">
              <a:lnSpc>
                <a:spcPct val="100000"/>
              </a:lnSpc>
              <a:spcBef>
                <a:spcPts val="600"/>
              </a:spcBef>
              <a:buNone/>
              <a:defRPr sz="1200" baseline="0">
                <a:solidFill>
                  <a:schemeClr val="tx1"/>
                </a:solidFill>
                <a:latin typeface="+mn-lt"/>
              </a:defRPr>
            </a:lvl1pPr>
          </a:lstStyle>
          <a:p>
            <a:pPr lvl="0"/>
            <a:r>
              <a:rPr lang="en-US" dirty="0"/>
              <a:t>Edit text</a:t>
            </a:r>
          </a:p>
        </p:txBody>
      </p:sp>
    </p:spTree>
    <p:extLst>
      <p:ext uri="{BB962C8B-B14F-4D97-AF65-F5344CB8AC3E}">
        <p14:creationId xmlns:p14="http://schemas.microsoft.com/office/powerpoint/2010/main" val="127319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animEffect transition="in" filter="fade">
                                      <p:cBhvr>
                                        <p:cTn id="23" dur="500"/>
                                        <p:tgtEl>
                                          <p:spTgt spid="38">
                                            <p:txEl>
                                              <p:pRg st="0" end="0"/>
                                            </p:txEl>
                                          </p:spTgt>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xEl>
                                              <p:pRg st="0" end="0"/>
                                            </p:txEl>
                                          </p:spTgt>
                                        </p:tgtEl>
                                        <p:attrNameLst>
                                          <p:attrName>style.visibility</p:attrName>
                                        </p:attrNameLst>
                                      </p:cBhvr>
                                      <p:to>
                                        <p:strVal val="visible"/>
                                      </p:to>
                                    </p:set>
                                    <p:animEffect transition="in" filter="fade">
                                      <p:cBhvr>
                                        <p:cTn id="36" dur="500"/>
                                        <p:tgtEl>
                                          <p:spTgt spid="39">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fade">
                                      <p:cBhvr>
                                        <p:cTn id="42" dur="500"/>
                                        <p:tgtEl>
                                          <p:spTgt spid="41">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1500"/>
                            </p:stCondLst>
                            <p:childTnLst>
                              <p:par>
                                <p:cTn id="50" presetID="10" presetClass="entr" presetSubtype="0" fill="hold" grpId="0" nodeType="afterEffect" nodePh="1">
                                  <p:stCondLst>
                                    <p:cond delay="0"/>
                                  </p:stCondLst>
                                  <p:endCondLst>
                                    <p:cond evt="begin" delay="0">
                                      <p:tn val="50"/>
                                    </p:cond>
                                  </p:end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nodePh="1">
                                  <p:stCondLst>
                                    <p:cond delay="0"/>
                                  </p:stCondLst>
                                  <p:endCondLst>
                                    <p:cond evt="begin" delay="0">
                                      <p:tn val="53"/>
                                    </p:cond>
                                  </p:end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nodePh="1">
                                  <p:stCondLst>
                                    <p:cond delay="0"/>
                                  </p:stCondLst>
                                  <p:endCondLst>
                                    <p:cond evt="begin" delay="0">
                                      <p:tn val="56"/>
                                    </p:cond>
                                  </p:end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Effect transition="in" filter="fade">
                                      <p:cBhvr>
                                        <p:cTn id="67" dur="500"/>
                                        <p:tgtEl>
                                          <p:spTgt spid="42">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0">
                                            <p:txEl>
                                              <p:pRg st="0" end="0"/>
                                            </p:txEl>
                                          </p:spTgt>
                                        </p:tgtEl>
                                        <p:attrNameLst>
                                          <p:attrName>style.visibility</p:attrName>
                                        </p:attrNameLst>
                                      </p:cBhvr>
                                      <p:to>
                                        <p:strVal val="visible"/>
                                      </p:to>
                                    </p:set>
                                    <p:animEffect transition="in" filter="fade">
                                      <p:cBhvr>
                                        <p:cTn id="76" dur="500"/>
                                        <p:tgtEl>
                                          <p:spTgt spid="40">
                                            <p:txEl>
                                              <p:pRg st="0" end="0"/>
                                            </p:txEl>
                                          </p:spTgt>
                                        </p:tgtEl>
                                      </p:cBhvr>
                                    </p:animEffect>
                                  </p:childTnLst>
                                </p:cTn>
                              </p:par>
                            </p:childTnLst>
                          </p:cTn>
                        </p:par>
                        <p:par>
                          <p:cTn id="77" fill="hold">
                            <p:stCondLst>
                              <p:cond delay="2000"/>
                            </p:stCondLst>
                            <p:childTnLst>
                              <p:par>
                                <p:cTn id="78" presetID="10" presetClass="entr" presetSubtype="0" fill="hold" grpId="0" nodeType="afterEffect" nodePh="1">
                                  <p:stCondLst>
                                    <p:cond delay="0"/>
                                  </p:stCondLst>
                                  <p:endCondLst>
                                    <p:cond evt="begin" delay="0">
                                      <p:tn val="78"/>
                                    </p:cond>
                                  </p:end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nodePh="1">
                                  <p:stCondLst>
                                    <p:cond delay="0"/>
                                  </p:stCondLst>
                                  <p:endCondLst>
                                    <p:cond evt="begin" delay="0">
                                      <p:tn val="84"/>
                                    </p:cond>
                                  </p:end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fade">
                                      <p:cBhvr>
                                        <p:cTn id="92" dur="500"/>
                                        <p:tgtEl>
                                          <p:spTgt spid="37">
                                            <p:txEl>
                                              <p:pRg st="0" end="0"/>
                                            </p:txEl>
                                          </p:spTgt>
                                        </p:tgtEl>
                                      </p:cBhvr>
                                    </p:animEffect>
                                  </p:childTnLst>
                                </p:cTn>
                              </p:par>
                            </p:childTnLst>
                          </p:cTn>
                        </p:par>
                        <p:par>
                          <p:cTn id="93" fill="hold">
                            <p:stCondLst>
                              <p:cond delay="2500"/>
                            </p:stCondLst>
                            <p:childTnLst>
                              <p:par>
                                <p:cTn id="94" presetID="22" presetClass="entr" presetSubtype="2"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Effect transition="in" filter="wipe(right)">
                                      <p:cBhvr>
                                        <p:cTn id="96" dur="500"/>
                                        <p:tgtEl>
                                          <p:spTgt spid="43">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xEl>
                                              <p:pRg st="0" end="0"/>
                                            </p:txEl>
                                          </p:spTgt>
                                        </p:tgtEl>
                                        <p:attrNameLst>
                                          <p:attrName>style.visibility</p:attrName>
                                        </p:attrNameLst>
                                      </p:cBhvr>
                                      <p:to>
                                        <p:strVal val="visible"/>
                                      </p:to>
                                    </p:set>
                                    <p:animEffect transition="in" filter="fade">
                                      <p:cBhvr>
                                        <p:cTn id="9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6" grpId="0" animBg="1"/>
      <p:bldP spid="9" grpId="0"/>
      <p:bldP spid="10" grpId="0"/>
      <p:bldP spid="11" grpId="0" animBg="1"/>
      <p:bldP spid="12" grpId="0" animBg="1"/>
      <p:bldP spid="13" grpId="0"/>
      <p:bldP spid="14" grpId="0"/>
      <p:bldP spid="15" grpId="0"/>
      <p:bldP spid="16" grpId="0" animBg="1"/>
      <p:bldP spid="17" grpId="0" animBg="1"/>
      <p:bldP spid="18" grpId="0"/>
      <p:bldP spid="19" grpId="0" animBg="1"/>
      <p:bldP spid="20" grpId="0"/>
      <p:bldP spid="24" grpId="0" animBg="1"/>
      <p:bldP spid="35" grpId="0" animBg="1"/>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s 2">
    <p:bg>
      <p:bgPr>
        <a:solidFill>
          <a:schemeClr val="bg1">
            <a:lumMod val="50000"/>
          </a:schemeClr>
        </a:solidFill>
        <a:effectLst/>
      </p:bgPr>
    </p:bg>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2" y="838"/>
            <a:ext cx="9144000" cy="5151664"/>
          </a:xfrm>
          <a:prstGeom prst="rect">
            <a:avLst/>
          </a:prstGeom>
        </p:spPr>
        <p:txBody>
          <a:bodyPr/>
          <a:lstStyle>
            <a:lvl1pPr marL="0" indent="0" algn="r">
              <a:buNone/>
              <a:defRPr sz="1200" baseline="0"/>
            </a:lvl1pPr>
          </a:lstStyle>
          <a:p>
            <a:r>
              <a:rPr lang="en-US" dirty="0"/>
              <a:t>Insert Image In Here</a:t>
            </a:r>
          </a:p>
        </p:txBody>
      </p:sp>
      <p:sp>
        <p:nvSpPr>
          <p:cNvPr id="4" name="Text Placeholder 6"/>
          <p:cNvSpPr>
            <a:spLocks noGrp="1"/>
          </p:cNvSpPr>
          <p:nvPr>
            <p:ph type="body" sz="quarter" idx="12" hasCustomPrompt="1"/>
          </p:nvPr>
        </p:nvSpPr>
        <p:spPr>
          <a:xfrm flipV="1">
            <a:off x="-100" y="-5"/>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704727" y="114377"/>
                  <a:pt x="151357" y="472944"/>
                  <a:pt x="880223" y="0"/>
                </a:cubicBezTo>
                <a:lnTo>
                  <a:pt x="5257898" y="2835997"/>
                </a:lnTo>
                <a:lnTo>
                  <a:pt x="98" y="2835997"/>
                </a:lnTo>
                <a:close/>
              </a:path>
            </a:pathLst>
          </a:custGeom>
          <a:solidFill>
            <a:schemeClr val="tx1">
              <a:lumMod val="85000"/>
              <a:lumOff val="15000"/>
              <a:alpha val="66000"/>
            </a:schemeClr>
          </a:solidFill>
        </p:spPr>
        <p:txBody>
          <a:bodyPr/>
          <a:lstStyle>
            <a:lvl1pPr marL="0" indent="0">
              <a:buNone/>
              <a:defRPr sz="100" baseline="0">
                <a:solidFill>
                  <a:schemeClr val="accent2"/>
                </a:solidFill>
              </a:defRPr>
            </a:lvl1pPr>
          </a:lstStyle>
          <a:p>
            <a:pPr lvl="0"/>
            <a:r>
              <a:rPr lang="en-US" dirty="0"/>
              <a:t>.</a:t>
            </a:r>
          </a:p>
        </p:txBody>
      </p:sp>
      <p:sp>
        <p:nvSpPr>
          <p:cNvPr id="5" name="Text Placeholder 13"/>
          <p:cNvSpPr>
            <a:spLocks noGrp="1"/>
          </p:cNvSpPr>
          <p:nvPr>
            <p:ph type="body" sz="quarter" idx="17" hasCustomPrompt="1"/>
          </p:nvPr>
        </p:nvSpPr>
        <p:spPr>
          <a:xfrm>
            <a:off x="152400" y="502775"/>
            <a:ext cx="3200400" cy="533400"/>
          </a:xfrm>
          <a:prstGeom prst="rect">
            <a:avLst/>
          </a:prstGeom>
        </p:spPr>
        <p:txBody>
          <a:bodyPr anchor="b"/>
          <a:lstStyle>
            <a:lvl1pPr marL="0" indent="0" algn="l">
              <a:lnSpc>
                <a:spcPct val="50000"/>
              </a:lnSpc>
              <a:buNone/>
              <a:defRPr b="1">
                <a:solidFill>
                  <a:schemeClr val="bg1">
                    <a:lumMod val="95000"/>
                  </a:schemeClr>
                </a:solidFill>
                <a:latin typeface="Exo" pitchFamily="50" charset="0"/>
              </a:defRPr>
            </a:lvl1pPr>
          </a:lstStyle>
          <a:p>
            <a:pPr lvl="0"/>
            <a:r>
              <a:rPr lang="en-US" dirty="0"/>
              <a:t>Title</a:t>
            </a:r>
          </a:p>
        </p:txBody>
      </p:sp>
      <p:sp>
        <p:nvSpPr>
          <p:cNvPr id="6" name="Text Placeholder 10"/>
          <p:cNvSpPr>
            <a:spLocks noGrp="1"/>
          </p:cNvSpPr>
          <p:nvPr>
            <p:ph type="body" sz="quarter" idx="18" hasCustomPrompt="1"/>
          </p:nvPr>
        </p:nvSpPr>
        <p:spPr>
          <a:xfrm>
            <a:off x="142461" y="901977"/>
            <a:ext cx="3200400" cy="457200"/>
          </a:xfrm>
          <a:prstGeom prst="rect">
            <a:avLst/>
          </a:prstGeom>
        </p:spPr>
        <p:txBody>
          <a:bodyPr>
            <a:normAutofit/>
          </a:bodyPr>
          <a:lstStyle>
            <a:lvl1pPr marL="0" indent="0" algn="l">
              <a:lnSpc>
                <a:spcPct val="100000"/>
              </a:lnSpc>
              <a:spcBef>
                <a:spcPts val="600"/>
              </a:spcBef>
              <a:buNone/>
              <a:defRPr sz="1600" baseline="0">
                <a:solidFill>
                  <a:schemeClr val="bg1">
                    <a:lumMod val="95000"/>
                  </a:schemeClr>
                </a:solidFill>
                <a:latin typeface="+mn-lt"/>
              </a:defRPr>
            </a:lvl1pPr>
          </a:lstStyle>
          <a:p>
            <a:pPr lvl="0"/>
            <a:r>
              <a:rPr lang="en-US" dirty="0"/>
              <a:t>Edit text</a:t>
            </a:r>
          </a:p>
        </p:txBody>
      </p:sp>
      <p:sp>
        <p:nvSpPr>
          <p:cNvPr id="7" name="Text Placeholder 10"/>
          <p:cNvSpPr>
            <a:spLocks noGrp="1"/>
          </p:cNvSpPr>
          <p:nvPr>
            <p:ph type="body" sz="quarter" idx="19" hasCustomPrompt="1"/>
          </p:nvPr>
        </p:nvSpPr>
        <p:spPr>
          <a:xfrm>
            <a:off x="152400" y="1130577"/>
            <a:ext cx="3200400" cy="679173"/>
          </a:xfrm>
          <a:prstGeom prst="rect">
            <a:avLst/>
          </a:prstGeom>
        </p:spPr>
        <p:txBody>
          <a:bodyPr>
            <a:normAutofit/>
          </a:bodyPr>
          <a:lstStyle>
            <a:lvl1pPr marL="0" indent="0" algn="l">
              <a:lnSpc>
                <a:spcPct val="100000"/>
              </a:lnSpc>
              <a:spcBef>
                <a:spcPts val="600"/>
              </a:spcBef>
              <a:buNone/>
              <a:defRPr sz="1000" baseline="0">
                <a:solidFill>
                  <a:schemeClr val="bg1">
                    <a:lumMod val="95000"/>
                  </a:schemeClr>
                </a:solidFill>
                <a:latin typeface="+mn-lt"/>
              </a:defRPr>
            </a:lvl1pPr>
          </a:lstStyle>
          <a:p>
            <a:pPr lvl="0"/>
            <a:r>
              <a:rPr lang="en-US" dirty="0"/>
              <a:t>Edit text</a:t>
            </a:r>
          </a:p>
        </p:txBody>
      </p:sp>
      <p:sp>
        <p:nvSpPr>
          <p:cNvPr id="8" name="Text Placeholder 6"/>
          <p:cNvSpPr>
            <a:spLocks noGrp="1"/>
          </p:cNvSpPr>
          <p:nvPr>
            <p:ph type="body" sz="quarter" idx="13" hasCustomPrompt="1"/>
          </p:nvPr>
        </p:nvSpPr>
        <p:spPr>
          <a:xfrm rot="5400000" flipH="1">
            <a:off x="-131461" y="2398409"/>
            <a:ext cx="1144749" cy="881829"/>
          </a:xfrm>
          <a:prstGeom prst="triangle">
            <a:avLst/>
          </a:prstGeom>
          <a:solidFill>
            <a:schemeClr val="accent2">
              <a:alpha val="60000"/>
            </a:schemeClr>
          </a:solidFill>
        </p:spPr>
        <p:txBody>
          <a:bodyPr/>
          <a:lstStyle>
            <a:lvl1pPr marL="0" indent="0">
              <a:buNone/>
              <a:defRPr sz="100" baseline="0"/>
            </a:lvl1pPr>
          </a:lstStyle>
          <a:p>
            <a:pPr lvl="0"/>
            <a:r>
              <a:rPr lang="en-US" dirty="0"/>
              <a:t>.</a:t>
            </a:r>
          </a:p>
        </p:txBody>
      </p:sp>
      <p:sp>
        <p:nvSpPr>
          <p:cNvPr id="9" name="Text Placeholder 10"/>
          <p:cNvSpPr>
            <a:spLocks noGrp="1"/>
          </p:cNvSpPr>
          <p:nvPr>
            <p:ph type="body" sz="quarter" idx="20" hasCustomPrompt="1"/>
          </p:nvPr>
        </p:nvSpPr>
        <p:spPr>
          <a:xfrm>
            <a:off x="3313" y="4787944"/>
            <a:ext cx="4572000" cy="9144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a:t>.</a:t>
            </a:r>
          </a:p>
        </p:txBody>
      </p:sp>
      <p:sp>
        <p:nvSpPr>
          <p:cNvPr id="11" name="Text Placeholder 10"/>
          <p:cNvSpPr>
            <a:spLocks noGrp="1"/>
          </p:cNvSpPr>
          <p:nvPr>
            <p:ph type="body" sz="quarter" idx="21" hasCustomPrompt="1"/>
          </p:nvPr>
        </p:nvSpPr>
        <p:spPr>
          <a:xfrm>
            <a:off x="4576184" y="4810804"/>
            <a:ext cx="18288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a:t>.</a:t>
            </a:r>
          </a:p>
        </p:txBody>
      </p:sp>
      <p:sp>
        <p:nvSpPr>
          <p:cNvPr id="12" name="Text Placeholder 10"/>
          <p:cNvSpPr>
            <a:spLocks noGrp="1"/>
          </p:cNvSpPr>
          <p:nvPr>
            <p:ph type="body" sz="quarter" idx="22"/>
          </p:nvPr>
        </p:nvSpPr>
        <p:spPr>
          <a:xfrm>
            <a:off x="8696325" y="4812030"/>
            <a:ext cx="4572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endParaRPr lang="en-US" dirty="0"/>
          </a:p>
        </p:txBody>
      </p:sp>
      <p:sp>
        <p:nvSpPr>
          <p:cNvPr id="17" name="Text Placeholder 10"/>
          <p:cNvSpPr>
            <a:spLocks noGrp="1"/>
          </p:cNvSpPr>
          <p:nvPr userDrawn="1">
            <p:ph type="body" sz="quarter" idx="23" hasCustomPrompt="1"/>
          </p:nvPr>
        </p:nvSpPr>
        <p:spPr>
          <a:xfrm>
            <a:off x="8096382" y="4613528"/>
            <a:ext cx="533399" cy="447246"/>
          </a:xfrm>
          <a:prstGeom prst="roundRect">
            <a:avLst/>
          </a:prstGeom>
          <a:solidFill>
            <a:schemeClr val="accent2">
              <a:lumMod val="50000"/>
              <a:alpha val="71000"/>
            </a:schemeClr>
          </a:solidFill>
        </p:spPr>
        <p:txBody>
          <a:bodyPr>
            <a:normAutofit/>
          </a:bodyPr>
          <a:lstStyle>
            <a:lvl1pPr marL="0" indent="0" algn="l">
              <a:lnSpc>
                <a:spcPct val="100000"/>
              </a:lnSpc>
              <a:spcBef>
                <a:spcPts val="600"/>
              </a:spcBef>
              <a:buNone/>
              <a:defRPr sz="1000" baseline="0">
                <a:solidFill>
                  <a:schemeClr val="accent2"/>
                </a:solidFill>
                <a:latin typeface="+mn-lt"/>
              </a:defRPr>
            </a:lvl1pPr>
          </a:lstStyle>
          <a:p>
            <a:pPr lvl="0"/>
            <a:r>
              <a:rPr lang="en-US" dirty="0"/>
              <a:t>.</a:t>
            </a:r>
          </a:p>
        </p:txBody>
      </p:sp>
      <p:sp>
        <p:nvSpPr>
          <p:cNvPr id="20" name="Text Placeholder 10"/>
          <p:cNvSpPr>
            <a:spLocks noGrp="1"/>
          </p:cNvSpPr>
          <p:nvPr>
            <p:ph type="body" sz="quarter" idx="24" hasCustomPrompt="1"/>
          </p:nvPr>
        </p:nvSpPr>
        <p:spPr>
          <a:xfrm>
            <a:off x="6410848" y="4633335"/>
            <a:ext cx="1658849" cy="284703"/>
          </a:xfrm>
          <a:prstGeom prst="rect">
            <a:avLst/>
          </a:prstGeom>
        </p:spPr>
        <p:txBody>
          <a:bodyPr>
            <a:noAutofit/>
          </a:bodyPr>
          <a:lstStyle>
            <a:lvl1pPr marL="0" indent="0" algn="r">
              <a:lnSpc>
                <a:spcPct val="100000"/>
              </a:lnSpc>
              <a:spcBef>
                <a:spcPts val="600"/>
              </a:spcBef>
              <a:buNone/>
              <a:defRPr sz="1200" b="1" i="0" baseline="0">
                <a:solidFill>
                  <a:schemeClr val="bg1">
                    <a:lumMod val="95000"/>
                  </a:schemeClr>
                </a:solidFill>
                <a:latin typeface="Exo" pitchFamily="50" charset="0"/>
              </a:defRPr>
            </a:lvl1pPr>
          </a:lstStyle>
          <a:p>
            <a:pPr lvl="0"/>
            <a:r>
              <a:rPr lang="en-US" dirty="0"/>
              <a:t>YOUR COMPANY</a:t>
            </a:r>
          </a:p>
        </p:txBody>
      </p:sp>
      <p:sp>
        <p:nvSpPr>
          <p:cNvPr id="21" name="Text Placeholder 10"/>
          <p:cNvSpPr>
            <a:spLocks noGrp="1"/>
          </p:cNvSpPr>
          <p:nvPr>
            <p:ph type="body" sz="quarter" idx="25" hasCustomPrompt="1"/>
          </p:nvPr>
        </p:nvSpPr>
        <p:spPr>
          <a:xfrm>
            <a:off x="6418351" y="4818605"/>
            <a:ext cx="1658849" cy="284703"/>
          </a:xfrm>
          <a:prstGeom prst="rect">
            <a:avLst/>
          </a:prstGeom>
        </p:spPr>
        <p:txBody>
          <a:bodyPr>
            <a:noAutofit/>
          </a:bodyPr>
          <a:lstStyle>
            <a:lvl1pPr marL="0" indent="0" algn="r">
              <a:lnSpc>
                <a:spcPct val="100000"/>
              </a:lnSpc>
              <a:spcBef>
                <a:spcPts val="600"/>
              </a:spcBef>
              <a:buNone/>
              <a:defRPr sz="900" b="0" i="0" baseline="0">
                <a:solidFill>
                  <a:schemeClr val="bg1">
                    <a:lumMod val="95000"/>
                  </a:schemeClr>
                </a:solidFill>
                <a:latin typeface="Exo" pitchFamily="50" charset="0"/>
              </a:defRPr>
            </a:lvl1pPr>
          </a:lstStyle>
          <a:p>
            <a:pPr lvl="0"/>
            <a:r>
              <a:rPr lang="en-US" dirty="0"/>
              <a:t>WWW.YOURCOMAPNY.COM</a:t>
            </a:r>
          </a:p>
        </p:txBody>
      </p:sp>
    </p:spTree>
    <p:extLst>
      <p:ext uri="{BB962C8B-B14F-4D97-AF65-F5344CB8AC3E}">
        <p14:creationId xmlns:p14="http://schemas.microsoft.com/office/powerpoint/2010/main" val="377816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700"/>
                                        <p:tgtEl>
                                          <p:spTgt spid="8">
                                            <p:bg/>
                                          </p:spTgt>
                                        </p:tgtEl>
                                      </p:cBhvr>
                                    </p:animEffect>
                                    <p:anim calcmode="lin" valueType="num">
                                      <p:cBhvr>
                                        <p:cTn id="17" dur="700" fill="hold"/>
                                        <p:tgtEl>
                                          <p:spTgt spid="8">
                                            <p:bg/>
                                          </p:spTgt>
                                        </p:tgtEl>
                                        <p:attrNameLst>
                                          <p:attrName>ppt_x</p:attrName>
                                        </p:attrNameLst>
                                      </p:cBhvr>
                                      <p:tavLst>
                                        <p:tav tm="0">
                                          <p:val>
                                            <p:strVal val="#ppt_x"/>
                                          </p:val>
                                        </p:tav>
                                        <p:tav tm="100000">
                                          <p:val>
                                            <p:strVal val="#ppt_x"/>
                                          </p:val>
                                        </p:tav>
                                      </p:tavLst>
                                    </p:anim>
                                    <p:anim calcmode="lin" valueType="num">
                                      <p:cBhvr>
                                        <p:cTn id="18" dur="700" fill="hold"/>
                                        <p:tgtEl>
                                          <p:spTgt spid="8">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
                                            <p:bg/>
                                          </p:spTgt>
                                        </p:tgtEl>
                                        <p:attrNameLst>
                                          <p:attrName>style.visibility</p:attrName>
                                        </p:attrNameLst>
                                      </p:cBhvr>
                                      <p:to>
                                        <p:strVal val="visible"/>
                                      </p:to>
                                    </p:set>
                                    <p:animEffect transition="in" filter="fade">
                                      <p:cBhvr>
                                        <p:cTn id="36" dur="500"/>
                                        <p:tgtEl>
                                          <p:spTgt spid="17">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right)">
                                      <p:cBhvr>
                                        <p:cTn id="42" dur="500"/>
                                        <p:tgtEl>
                                          <p:spTgt spid="20">
                                            <p:txEl>
                                              <p:pRg st="0" end="0"/>
                                            </p:txEl>
                                          </p:spTgt>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wipe(right)">
                                      <p:cBhvr>
                                        <p:cTn id="45" dur="500"/>
                                        <p:tgtEl>
                                          <p:spTgt spid="21">
                                            <p:txEl>
                                              <p:pRg st="0" end="0"/>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1">
                                            <p:bg/>
                                          </p:spTgt>
                                        </p:tgtEl>
                                        <p:attrNameLst>
                                          <p:attrName>style.visibility</p:attrName>
                                        </p:attrNameLst>
                                      </p:cBhvr>
                                      <p:to>
                                        <p:strVal val="visible"/>
                                      </p:to>
                                    </p:set>
                                    <p:animEffect transition="in" filter="fade">
                                      <p:cBhvr>
                                        <p:cTn id="49" dur="500"/>
                                        <p:tgtEl>
                                          <p:spTgt spid="11">
                                            <p:bg/>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500"/>
                                        <p:tgtEl>
                                          <p:spTgt spid="11">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animEffect transition="in" filter="fade">
                                      <p:cBhvr>
                                        <p:cTn id="55" dur="500"/>
                                        <p:tgtEl>
                                          <p:spTgt spid="9">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bg/>
                                          </p:spTgt>
                                        </p:tgtEl>
                                        <p:attrNameLst>
                                          <p:attrName>style.visibility</p:attrName>
                                        </p:attrNameLst>
                                      </p:cBhvr>
                                      <p:to>
                                        <p:strVal val="visible"/>
                                      </p:to>
                                    </p:set>
                                    <p:animEffect transition="in" filter="fade">
                                      <p:cBhvr>
                                        <p:cTn id="61" dur="500"/>
                                        <p:tgtEl>
                                          <p:spTgt spid="12">
                                            <p:bg/>
                                          </p:spTgt>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animBg="1">
        <p:tmplLst>
          <p:tmpl>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00"/>
                        <p:tgtEl>
                          <p:spTgt spid="8"/>
                        </p:tgtEl>
                      </p:cBhvr>
                    </p:animEffect>
                    <p:anim calcmode="lin" valueType="num">
                      <p:cBhvr>
                        <p:cTn dur="700" fill="hold"/>
                        <p:tgtEl>
                          <p:spTgt spid="8"/>
                        </p:tgtEl>
                        <p:attrNameLst>
                          <p:attrName>ppt_x</p:attrName>
                        </p:attrNameLst>
                      </p:cBhvr>
                      <p:tavLst>
                        <p:tav tm="0">
                          <p:val>
                            <p:strVal val="#ppt_x"/>
                          </p:val>
                        </p:tav>
                        <p:tav tm="100000">
                          <p:val>
                            <p:strVal val="#ppt_x"/>
                          </p:val>
                        </p:tav>
                      </p:tavLst>
                    </p:anim>
                    <p:anim calcmode="lin" valueType="num">
                      <p:cBhvr>
                        <p:cTn dur="7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uiExpand="1"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build="p">
        <p:tmplLst>
          <p:tmpl lvl="1">
            <p:tnLst>
              <p:par>
                <p:cTn presetID="22" presetClass="entr" presetSubtype="2"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Background">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04801" y="1655926"/>
            <a:ext cx="4050973"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23" hasCustomPrompt="1"/>
          </p:nvPr>
        </p:nvSpPr>
        <p:spPr>
          <a:xfrm>
            <a:off x="324678" y="1962150"/>
            <a:ext cx="4044787"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2" name="Rectangle 1"/>
          <p:cNvSpPr/>
          <p:nvPr userDrawn="1"/>
        </p:nvSpPr>
        <p:spPr>
          <a:xfrm>
            <a:off x="0" y="2495550"/>
            <a:ext cx="9144000" cy="25908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Text Placeholder 10"/>
          <p:cNvSpPr txBox="1">
            <a:spLocks/>
          </p:cNvSpPr>
          <p:nvPr userDrawn="1"/>
        </p:nvSpPr>
        <p:spPr>
          <a:xfrm>
            <a:off x="6487048" y="4679414"/>
            <a:ext cx="2123552"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a:solidFill>
                  <a:schemeClr val="bg1">
                    <a:lumMod val="95000"/>
                  </a:schemeClr>
                </a:solidFill>
              </a:rPr>
              <a:t>JAVIER SUÁREZ RUIZ</a:t>
            </a:r>
          </a:p>
        </p:txBody>
      </p:sp>
      <p:sp>
        <p:nvSpPr>
          <p:cNvPr id="6" name="Text Placeholder 10"/>
          <p:cNvSpPr txBox="1">
            <a:spLocks/>
          </p:cNvSpPr>
          <p:nvPr userDrawn="1"/>
        </p:nvSpPr>
        <p:spPr>
          <a:xfrm>
            <a:off x="6494551" y="4836392"/>
            <a:ext cx="21160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a:solidFill>
                  <a:schemeClr val="bg1">
                    <a:lumMod val="95000"/>
                  </a:schemeClr>
                </a:solidFill>
              </a:rPr>
              <a:t>@</a:t>
            </a:r>
            <a:r>
              <a:rPr lang="en-US" sz="800" dirty="0" err="1">
                <a:solidFill>
                  <a:schemeClr val="bg1">
                    <a:lumMod val="95000"/>
                  </a:schemeClr>
                </a:solidFill>
              </a:rPr>
              <a:t>jsuarezruiz</a:t>
            </a:r>
            <a:endParaRPr lang="en-US" sz="800" dirty="0">
              <a:solidFill>
                <a:schemeClr val="bg1">
                  <a:lumMod val="95000"/>
                </a:schemeClr>
              </a:solidFill>
            </a:endParaRPr>
          </a:p>
        </p:txBody>
      </p:sp>
      <p:cxnSp>
        <p:nvCxnSpPr>
          <p:cNvPr id="12" name="Straight Connector 11"/>
          <p:cNvCxnSpPr/>
          <p:nvPr userDrawn="1"/>
        </p:nvCxnSpPr>
        <p:spPr>
          <a:xfrm>
            <a:off x="8153400" y="4700223"/>
            <a:ext cx="0" cy="3320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4629150"/>
            <a:ext cx="9144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0"/>
          <p:cNvSpPr>
            <a:spLocks noGrp="1"/>
          </p:cNvSpPr>
          <p:nvPr>
            <p:ph type="body" sz="quarter" idx="24" hasCustomPrompt="1"/>
          </p:nvPr>
        </p:nvSpPr>
        <p:spPr>
          <a:xfrm>
            <a:off x="990600" y="26479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a:t>Edit text</a:t>
            </a:r>
          </a:p>
        </p:txBody>
      </p:sp>
      <p:sp>
        <p:nvSpPr>
          <p:cNvPr id="15" name="Text Placeholder 10"/>
          <p:cNvSpPr>
            <a:spLocks noGrp="1"/>
          </p:cNvSpPr>
          <p:nvPr>
            <p:ph type="body" sz="quarter" idx="25" hasCustomPrompt="1"/>
          </p:nvPr>
        </p:nvSpPr>
        <p:spPr>
          <a:xfrm>
            <a:off x="990600" y="33337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a:t>Edit text</a:t>
            </a:r>
          </a:p>
        </p:txBody>
      </p:sp>
      <p:sp>
        <p:nvSpPr>
          <p:cNvPr id="16" name="Text Placeholder 10"/>
          <p:cNvSpPr>
            <a:spLocks noGrp="1"/>
          </p:cNvSpPr>
          <p:nvPr>
            <p:ph type="body" sz="quarter" idx="26" hasCustomPrompt="1"/>
          </p:nvPr>
        </p:nvSpPr>
        <p:spPr>
          <a:xfrm>
            <a:off x="984413" y="40195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a:t>Edit text</a:t>
            </a:r>
          </a:p>
        </p:txBody>
      </p:sp>
      <p:grpSp>
        <p:nvGrpSpPr>
          <p:cNvPr id="17" name="Group 16"/>
          <p:cNvGrpSpPr/>
          <p:nvPr userDrawn="1"/>
        </p:nvGrpSpPr>
        <p:grpSpPr>
          <a:xfrm>
            <a:off x="304800" y="2577105"/>
            <a:ext cx="609600" cy="609600"/>
            <a:chOff x="304800" y="2606922"/>
            <a:chExt cx="609600" cy="609600"/>
          </a:xfrm>
        </p:grpSpPr>
        <p:sp>
          <p:nvSpPr>
            <p:cNvPr id="18" name="Oval 17"/>
            <p:cNvSpPr/>
            <p:nvPr/>
          </p:nvSpPr>
          <p:spPr>
            <a:xfrm>
              <a:off x="304800" y="260692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9" name="Group 18"/>
            <p:cNvGrpSpPr/>
            <p:nvPr/>
          </p:nvGrpSpPr>
          <p:grpSpPr>
            <a:xfrm>
              <a:off x="410381" y="2735331"/>
              <a:ext cx="398438" cy="352783"/>
              <a:chOff x="304800" y="1123950"/>
              <a:chExt cx="914400" cy="809625"/>
            </a:xfrm>
            <a:solidFill>
              <a:schemeClr val="accent2"/>
            </a:solidFill>
          </p:grpSpPr>
          <p:sp>
            <p:nvSpPr>
              <p:cNvPr id="20"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p:cNvGrpSpPr/>
          <p:nvPr userDrawn="1"/>
        </p:nvGrpSpPr>
        <p:grpSpPr>
          <a:xfrm>
            <a:off x="304800" y="3261233"/>
            <a:ext cx="609600" cy="609600"/>
            <a:chOff x="304800" y="3291050"/>
            <a:chExt cx="609600" cy="609600"/>
          </a:xfrm>
        </p:grpSpPr>
        <p:sp>
          <p:nvSpPr>
            <p:cNvPr id="25" name="Oval 24"/>
            <p:cNvSpPr/>
            <p:nvPr/>
          </p:nvSpPr>
          <p:spPr>
            <a:xfrm>
              <a:off x="304800" y="3291050"/>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6" name="Group 25"/>
            <p:cNvGrpSpPr/>
            <p:nvPr/>
          </p:nvGrpSpPr>
          <p:grpSpPr>
            <a:xfrm>
              <a:off x="352313" y="3339510"/>
              <a:ext cx="514574" cy="418091"/>
              <a:chOff x="2362200" y="1190625"/>
              <a:chExt cx="914400" cy="742950"/>
            </a:xfrm>
            <a:solidFill>
              <a:schemeClr val="accent2"/>
            </a:solidFill>
          </p:grpSpPr>
          <p:sp>
            <p:nvSpPr>
              <p:cNvPr id="27" name="Freeform 198"/>
              <p:cNvSpPr>
                <a:spLocks/>
              </p:cNvSpPr>
              <p:nvPr/>
            </p:nvSpPr>
            <p:spPr bwMode="auto">
              <a:xfrm>
                <a:off x="2362200" y="1190625"/>
                <a:ext cx="914400" cy="571500"/>
              </a:xfrm>
              <a:custGeom>
                <a:avLst/>
                <a:gdLst>
                  <a:gd name="T0" fmla="*/ 288 w 576"/>
                  <a:gd name="T1" fmla="*/ 0 h 360"/>
                  <a:gd name="T2" fmla="*/ 230 w 576"/>
                  <a:gd name="T3" fmla="*/ 6 h 360"/>
                  <a:gd name="T4" fmla="*/ 176 w 576"/>
                  <a:gd name="T5" fmla="*/ 22 h 360"/>
                  <a:gd name="T6" fmla="*/ 128 w 576"/>
                  <a:gd name="T7" fmla="*/ 50 h 360"/>
                  <a:gd name="T8" fmla="*/ 86 w 576"/>
                  <a:gd name="T9" fmla="*/ 84 h 360"/>
                  <a:gd name="T10" fmla="*/ 50 w 576"/>
                  <a:gd name="T11" fmla="*/ 126 h 360"/>
                  <a:gd name="T12" fmla="*/ 24 w 576"/>
                  <a:gd name="T13" fmla="*/ 174 h 360"/>
                  <a:gd name="T14" fmla="*/ 6 w 576"/>
                  <a:gd name="T15" fmla="*/ 228 h 360"/>
                  <a:gd name="T16" fmla="*/ 0 w 576"/>
                  <a:gd name="T17" fmla="*/ 286 h 360"/>
                  <a:gd name="T18" fmla="*/ 0 w 576"/>
                  <a:gd name="T19" fmla="*/ 360 h 360"/>
                  <a:gd name="T20" fmla="*/ 58 w 576"/>
                  <a:gd name="T21" fmla="*/ 360 h 360"/>
                  <a:gd name="T22" fmla="*/ 58 w 576"/>
                  <a:gd name="T23" fmla="*/ 286 h 360"/>
                  <a:gd name="T24" fmla="*/ 64 w 576"/>
                  <a:gd name="T25" fmla="*/ 240 h 360"/>
                  <a:gd name="T26" fmla="*/ 78 w 576"/>
                  <a:gd name="T27" fmla="*/ 196 h 360"/>
                  <a:gd name="T28" fmla="*/ 98 w 576"/>
                  <a:gd name="T29" fmla="*/ 158 h 360"/>
                  <a:gd name="T30" fmla="*/ 126 w 576"/>
                  <a:gd name="T31" fmla="*/ 124 h 360"/>
                  <a:gd name="T32" fmla="*/ 160 w 576"/>
                  <a:gd name="T33" fmla="*/ 96 h 360"/>
                  <a:gd name="T34" fmla="*/ 200 w 576"/>
                  <a:gd name="T35" fmla="*/ 76 h 360"/>
                  <a:gd name="T36" fmla="*/ 242 w 576"/>
                  <a:gd name="T37" fmla="*/ 62 h 360"/>
                  <a:gd name="T38" fmla="*/ 288 w 576"/>
                  <a:gd name="T39" fmla="*/ 58 h 360"/>
                  <a:gd name="T40" fmla="*/ 312 w 576"/>
                  <a:gd name="T41" fmla="*/ 60 h 360"/>
                  <a:gd name="T42" fmla="*/ 356 w 576"/>
                  <a:gd name="T43" fmla="*/ 68 h 360"/>
                  <a:gd name="T44" fmla="*/ 398 w 576"/>
                  <a:gd name="T45" fmla="*/ 86 h 360"/>
                  <a:gd name="T46" fmla="*/ 434 w 576"/>
                  <a:gd name="T47" fmla="*/ 110 h 360"/>
                  <a:gd name="T48" fmla="*/ 464 w 576"/>
                  <a:gd name="T49" fmla="*/ 140 h 360"/>
                  <a:gd name="T50" fmla="*/ 490 w 576"/>
                  <a:gd name="T51" fmla="*/ 176 h 360"/>
                  <a:gd name="T52" fmla="*/ 508 w 576"/>
                  <a:gd name="T53" fmla="*/ 218 h 360"/>
                  <a:gd name="T54" fmla="*/ 516 w 576"/>
                  <a:gd name="T55" fmla="*/ 262 h 360"/>
                  <a:gd name="T56" fmla="*/ 518 w 576"/>
                  <a:gd name="T57" fmla="*/ 286 h 360"/>
                  <a:gd name="T58" fmla="*/ 576 w 576"/>
                  <a:gd name="T59" fmla="*/ 360 h 360"/>
                  <a:gd name="T60" fmla="*/ 576 w 576"/>
                  <a:gd name="T61" fmla="*/ 286 h 360"/>
                  <a:gd name="T62" fmla="*/ 574 w 576"/>
                  <a:gd name="T63" fmla="*/ 256 h 360"/>
                  <a:gd name="T64" fmla="*/ 562 w 576"/>
                  <a:gd name="T65" fmla="*/ 200 h 360"/>
                  <a:gd name="T66" fmla="*/ 540 w 576"/>
                  <a:gd name="T67" fmla="*/ 150 h 360"/>
                  <a:gd name="T68" fmla="*/ 510 w 576"/>
                  <a:gd name="T69" fmla="*/ 104 h 360"/>
                  <a:gd name="T70" fmla="*/ 470 w 576"/>
                  <a:gd name="T71" fmla="*/ 66 h 360"/>
                  <a:gd name="T72" fmla="*/ 424 w 576"/>
                  <a:gd name="T73" fmla="*/ 34 h 360"/>
                  <a:gd name="T74" fmla="*/ 374 w 576"/>
                  <a:gd name="T75" fmla="*/ 14 h 360"/>
                  <a:gd name="T76" fmla="*/ 318 w 576"/>
                  <a:gd name="T77" fmla="*/ 2 h 360"/>
                  <a:gd name="T78" fmla="*/ 288 w 576"/>
                  <a:gd name="T7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360">
                    <a:moveTo>
                      <a:pt x="288" y="0"/>
                    </a:moveTo>
                    <a:lnTo>
                      <a:pt x="288" y="0"/>
                    </a:lnTo>
                    <a:lnTo>
                      <a:pt x="258" y="2"/>
                    </a:lnTo>
                    <a:lnTo>
                      <a:pt x="230" y="6"/>
                    </a:lnTo>
                    <a:lnTo>
                      <a:pt x="204" y="14"/>
                    </a:lnTo>
                    <a:lnTo>
                      <a:pt x="176" y="22"/>
                    </a:lnTo>
                    <a:lnTo>
                      <a:pt x="152" y="34"/>
                    </a:lnTo>
                    <a:lnTo>
                      <a:pt x="128" y="50"/>
                    </a:lnTo>
                    <a:lnTo>
                      <a:pt x="106" y="66"/>
                    </a:lnTo>
                    <a:lnTo>
                      <a:pt x="86" y="84"/>
                    </a:lnTo>
                    <a:lnTo>
                      <a:pt x="66" y="104"/>
                    </a:lnTo>
                    <a:lnTo>
                      <a:pt x="50" y="126"/>
                    </a:lnTo>
                    <a:lnTo>
                      <a:pt x="36" y="150"/>
                    </a:lnTo>
                    <a:lnTo>
                      <a:pt x="24" y="174"/>
                    </a:lnTo>
                    <a:lnTo>
                      <a:pt x="14" y="200"/>
                    </a:lnTo>
                    <a:lnTo>
                      <a:pt x="6" y="228"/>
                    </a:lnTo>
                    <a:lnTo>
                      <a:pt x="2" y="256"/>
                    </a:lnTo>
                    <a:lnTo>
                      <a:pt x="0" y="286"/>
                    </a:lnTo>
                    <a:lnTo>
                      <a:pt x="0" y="286"/>
                    </a:lnTo>
                    <a:lnTo>
                      <a:pt x="0" y="360"/>
                    </a:lnTo>
                    <a:lnTo>
                      <a:pt x="58" y="360"/>
                    </a:lnTo>
                    <a:lnTo>
                      <a:pt x="58" y="360"/>
                    </a:lnTo>
                    <a:lnTo>
                      <a:pt x="58" y="286"/>
                    </a:lnTo>
                    <a:lnTo>
                      <a:pt x="58" y="286"/>
                    </a:lnTo>
                    <a:lnTo>
                      <a:pt x="60" y="262"/>
                    </a:lnTo>
                    <a:lnTo>
                      <a:pt x="64" y="240"/>
                    </a:lnTo>
                    <a:lnTo>
                      <a:pt x="70" y="218"/>
                    </a:lnTo>
                    <a:lnTo>
                      <a:pt x="78" y="196"/>
                    </a:lnTo>
                    <a:lnTo>
                      <a:pt x="86" y="176"/>
                    </a:lnTo>
                    <a:lnTo>
                      <a:pt x="98" y="158"/>
                    </a:lnTo>
                    <a:lnTo>
                      <a:pt x="112" y="140"/>
                    </a:lnTo>
                    <a:lnTo>
                      <a:pt x="126" y="124"/>
                    </a:lnTo>
                    <a:lnTo>
                      <a:pt x="142" y="110"/>
                    </a:lnTo>
                    <a:lnTo>
                      <a:pt x="160" y="96"/>
                    </a:lnTo>
                    <a:lnTo>
                      <a:pt x="180" y="86"/>
                    </a:lnTo>
                    <a:lnTo>
                      <a:pt x="200" y="76"/>
                    </a:lnTo>
                    <a:lnTo>
                      <a:pt x="220" y="68"/>
                    </a:lnTo>
                    <a:lnTo>
                      <a:pt x="242" y="62"/>
                    </a:lnTo>
                    <a:lnTo>
                      <a:pt x="264" y="60"/>
                    </a:lnTo>
                    <a:lnTo>
                      <a:pt x="288" y="58"/>
                    </a:lnTo>
                    <a:lnTo>
                      <a:pt x="288" y="58"/>
                    </a:lnTo>
                    <a:lnTo>
                      <a:pt x="312" y="60"/>
                    </a:lnTo>
                    <a:lnTo>
                      <a:pt x="334" y="62"/>
                    </a:lnTo>
                    <a:lnTo>
                      <a:pt x="356" y="68"/>
                    </a:lnTo>
                    <a:lnTo>
                      <a:pt x="378" y="76"/>
                    </a:lnTo>
                    <a:lnTo>
                      <a:pt x="398" y="86"/>
                    </a:lnTo>
                    <a:lnTo>
                      <a:pt x="416" y="96"/>
                    </a:lnTo>
                    <a:lnTo>
                      <a:pt x="434" y="110"/>
                    </a:lnTo>
                    <a:lnTo>
                      <a:pt x="450" y="124"/>
                    </a:lnTo>
                    <a:lnTo>
                      <a:pt x="464" y="140"/>
                    </a:lnTo>
                    <a:lnTo>
                      <a:pt x="478" y="158"/>
                    </a:lnTo>
                    <a:lnTo>
                      <a:pt x="490" y="176"/>
                    </a:lnTo>
                    <a:lnTo>
                      <a:pt x="500" y="196"/>
                    </a:lnTo>
                    <a:lnTo>
                      <a:pt x="508" y="218"/>
                    </a:lnTo>
                    <a:lnTo>
                      <a:pt x="514" y="240"/>
                    </a:lnTo>
                    <a:lnTo>
                      <a:pt x="516" y="262"/>
                    </a:lnTo>
                    <a:lnTo>
                      <a:pt x="518" y="286"/>
                    </a:lnTo>
                    <a:lnTo>
                      <a:pt x="518" y="286"/>
                    </a:lnTo>
                    <a:lnTo>
                      <a:pt x="518" y="360"/>
                    </a:lnTo>
                    <a:lnTo>
                      <a:pt x="576" y="360"/>
                    </a:lnTo>
                    <a:lnTo>
                      <a:pt x="576" y="360"/>
                    </a:lnTo>
                    <a:lnTo>
                      <a:pt x="576" y="286"/>
                    </a:lnTo>
                    <a:lnTo>
                      <a:pt x="576" y="286"/>
                    </a:lnTo>
                    <a:lnTo>
                      <a:pt x="574" y="256"/>
                    </a:lnTo>
                    <a:lnTo>
                      <a:pt x="570" y="228"/>
                    </a:lnTo>
                    <a:lnTo>
                      <a:pt x="562" y="200"/>
                    </a:lnTo>
                    <a:lnTo>
                      <a:pt x="552" y="174"/>
                    </a:lnTo>
                    <a:lnTo>
                      <a:pt x="540" y="150"/>
                    </a:lnTo>
                    <a:lnTo>
                      <a:pt x="526" y="126"/>
                    </a:lnTo>
                    <a:lnTo>
                      <a:pt x="510" y="104"/>
                    </a:lnTo>
                    <a:lnTo>
                      <a:pt x="490" y="84"/>
                    </a:lnTo>
                    <a:lnTo>
                      <a:pt x="470" y="66"/>
                    </a:lnTo>
                    <a:lnTo>
                      <a:pt x="448" y="48"/>
                    </a:lnTo>
                    <a:lnTo>
                      <a:pt x="424" y="34"/>
                    </a:lnTo>
                    <a:lnTo>
                      <a:pt x="400" y="22"/>
                    </a:lnTo>
                    <a:lnTo>
                      <a:pt x="374" y="14"/>
                    </a:lnTo>
                    <a:lnTo>
                      <a:pt x="346" y="6"/>
                    </a:lnTo>
                    <a:lnTo>
                      <a:pt x="318" y="2"/>
                    </a:lnTo>
                    <a:lnTo>
                      <a:pt x="288" y="0"/>
                    </a:lnTo>
                    <a:lnTo>
                      <a:pt x="2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9"/>
              <p:cNvSpPr>
                <a:spLocks/>
              </p:cNvSpPr>
              <p:nvPr/>
            </p:nvSpPr>
            <p:spPr bwMode="auto">
              <a:xfrm>
                <a:off x="2517775" y="1590675"/>
                <a:ext cx="133350" cy="342900"/>
              </a:xfrm>
              <a:custGeom>
                <a:avLst/>
                <a:gdLst>
                  <a:gd name="T0" fmla="*/ 60 w 84"/>
                  <a:gd name="T1" fmla="*/ 0 h 216"/>
                  <a:gd name="T2" fmla="*/ 24 w 84"/>
                  <a:gd name="T3" fmla="*/ 0 h 216"/>
                  <a:gd name="T4" fmla="*/ 24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4 w 84"/>
                  <a:gd name="T25" fmla="*/ 216 h 216"/>
                  <a:gd name="T26" fmla="*/ 60 w 84"/>
                  <a:gd name="T27" fmla="*/ 216 h 216"/>
                  <a:gd name="T28" fmla="*/ 60 w 84"/>
                  <a:gd name="T29" fmla="*/ 216 h 216"/>
                  <a:gd name="T30" fmla="*/ 70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70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4" y="0"/>
                    </a:lnTo>
                    <a:lnTo>
                      <a:pt x="24" y="0"/>
                    </a:lnTo>
                    <a:lnTo>
                      <a:pt x="14" y="2"/>
                    </a:lnTo>
                    <a:lnTo>
                      <a:pt x="6" y="8"/>
                    </a:lnTo>
                    <a:lnTo>
                      <a:pt x="2" y="16"/>
                    </a:lnTo>
                    <a:lnTo>
                      <a:pt x="0" y="24"/>
                    </a:lnTo>
                    <a:lnTo>
                      <a:pt x="0" y="192"/>
                    </a:lnTo>
                    <a:lnTo>
                      <a:pt x="0" y="192"/>
                    </a:lnTo>
                    <a:lnTo>
                      <a:pt x="2" y="202"/>
                    </a:lnTo>
                    <a:lnTo>
                      <a:pt x="6" y="210"/>
                    </a:lnTo>
                    <a:lnTo>
                      <a:pt x="14" y="214"/>
                    </a:lnTo>
                    <a:lnTo>
                      <a:pt x="24" y="216"/>
                    </a:lnTo>
                    <a:lnTo>
                      <a:pt x="60" y="216"/>
                    </a:lnTo>
                    <a:lnTo>
                      <a:pt x="60" y="216"/>
                    </a:lnTo>
                    <a:lnTo>
                      <a:pt x="70" y="214"/>
                    </a:lnTo>
                    <a:lnTo>
                      <a:pt x="76" y="210"/>
                    </a:lnTo>
                    <a:lnTo>
                      <a:pt x="82" y="202"/>
                    </a:lnTo>
                    <a:lnTo>
                      <a:pt x="84" y="192"/>
                    </a:lnTo>
                    <a:lnTo>
                      <a:pt x="84" y="24"/>
                    </a:lnTo>
                    <a:lnTo>
                      <a:pt x="84" y="24"/>
                    </a:lnTo>
                    <a:lnTo>
                      <a:pt x="82" y="16"/>
                    </a:lnTo>
                    <a:lnTo>
                      <a:pt x="76" y="8"/>
                    </a:lnTo>
                    <a:lnTo>
                      <a:pt x="70"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0"/>
              <p:cNvSpPr>
                <a:spLocks/>
              </p:cNvSpPr>
              <p:nvPr/>
            </p:nvSpPr>
            <p:spPr bwMode="auto">
              <a:xfrm>
                <a:off x="2990850" y="1590675"/>
                <a:ext cx="133350" cy="342900"/>
              </a:xfrm>
              <a:custGeom>
                <a:avLst/>
                <a:gdLst>
                  <a:gd name="T0" fmla="*/ 60 w 84"/>
                  <a:gd name="T1" fmla="*/ 0 h 216"/>
                  <a:gd name="T2" fmla="*/ 22 w 84"/>
                  <a:gd name="T3" fmla="*/ 0 h 216"/>
                  <a:gd name="T4" fmla="*/ 22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2 w 84"/>
                  <a:gd name="T25" fmla="*/ 216 h 216"/>
                  <a:gd name="T26" fmla="*/ 60 w 84"/>
                  <a:gd name="T27" fmla="*/ 216 h 216"/>
                  <a:gd name="T28" fmla="*/ 60 w 84"/>
                  <a:gd name="T29" fmla="*/ 216 h 216"/>
                  <a:gd name="T30" fmla="*/ 68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68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2" y="0"/>
                    </a:lnTo>
                    <a:lnTo>
                      <a:pt x="22" y="0"/>
                    </a:lnTo>
                    <a:lnTo>
                      <a:pt x="14" y="2"/>
                    </a:lnTo>
                    <a:lnTo>
                      <a:pt x="6" y="8"/>
                    </a:lnTo>
                    <a:lnTo>
                      <a:pt x="2" y="16"/>
                    </a:lnTo>
                    <a:lnTo>
                      <a:pt x="0" y="24"/>
                    </a:lnTo>
                    <a:lnTo>
                      <a:pt x="0" y="192"/>
                    </a:lnTo>
                    <a:lnTo>
                      <a:pt x="0" y="192"/>
                    </a:lnTo>
                    <a:lnTo>
                      <a:pt x="2" y="202"/>
                    </a:lnTo>
                    <a:lnTo>
                      <a:pt x="6" y="210"/>
                    </a:lnTo>
                    <a:lnTo>
                      <a:pt x="14" y="214"/>
                    </a:lnTo>
                    <a:lnTo>
                      <a:pt x="22" y="216"/>
                    </a:lnTo>
                    <a:lnTo>
                      <a:pt x="60" y="216"/>
                    </a:lnTo>
                    <a:lnTo>
                      <a:pt x="60" y="216"/>
                    </a:lnTo>
                    <a:lnTo>
                      <a:pt x="68" y="214"/>
                    </a:lnTo>
                    <a:lnTo>
                      <a:pt x="76" y="210"/>
                    </a:lnTo>
                    <a:lnTo>
                      <a:pt x="82" y="202"/>
                    </a:lnTo>
                    <a:lnTo>
                      <a:pt x="84" y="192"/>
                    </a:lnTo>
                    <a:lnTo>
                      <a:pt x="84" y="24"/>
                    </a:lnTo>
                    <a:lnTo>
                      <a:pt x="84" y="24"/>
                    </a:lnTo>
                    <a:lnTo>
                      <a:pt x="82" y="16"/>
                    </a:lnTo>
                    <a:lnTo>
                      <a:pt x="76" y="8"/>
                    </a:lnTo>
                    <a:lnTo>
                      <a:pt x="68"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p:cNvGrpSpPr/>
          <p:nvPr userDrawn="1"/>
        </p:nvGrpSpPr>
        <p:grpSpPr>
          <a:xfrm>
            <a:off x="304800" y="3953725"/>
            <a:ext cx="609600" cy="609600"/>
            <a:chOff x="304800" y="3983542"/>
            <a:chExt cx="609600" cy="609600"/>
          </a:xfrm>
        </p:grpSpPr>
        <p:sp>
          <p:nvSpPr>
            <p:cNvPr id="31" name="Oval 30"/>
            <p:cNvSpPr/>
            <p:nvPr/>
          </p:nvSpPr>
          <p:spPr>
            <a:xfrm>
              <a:off x="304800" y="398354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Freeform 225"/>
            <p:cNvSpPr>
              <a:spLocks noEditPoints="1"/>
            </p:cNvSpPr>
            <p:nvPr/>
          </p:nvSpPr>
          <p:spPr bwMode="auto">
            <a:xfrm>
              <a:off x="416635" y="4094930"/>
              <a:ext cx="385930" cy="386824"/>
            </a:xfrm>
            <a:custGeom>
              <a:avLst/>
              <a:gdLst>
                <a:gd name="T0" fmla="*/ 426 w 432"/>
                <a:gd name="T1" fmla="*/ 45 h 433"/>
                <a:gd name="T2" fmla="*/ 387 w 432"/>
                <a:gd name="T3" fmla="*/ 6 h 433"/>
                <a:gd name="T4" fmla="*/ 345 w 432"/>
                <a:gd name="T5" fmla="*/ 1 h 433"/>
                <a:gd name="T6" fmla="*/ 299 w 432"/>
                <a:gd name="T7" fmla="*/ 33 h 433"/>
                <a:gd name="T8" fmla="*/ 287 w 432"/>
                <a:gd name="T9" fmla="*/ 73 h 433"/>
                <a:gd name="T10" fmla="*/ 302 w 432"/>
                <a:gd name="T11" fmla="*/ 117 h 433"/>
                <a:gd name="T12" fmla="*/ 341 w 432"/>
                <a:gd name="T13" fmla="*/ 142 h 433"/>
                <a:gd name="T14" fmla="*/ 282 w 432"/>
                <a:gd name="T15" fmla="*/ 187 h 433"/>
                <a:gd name="T16" fmla="*/ 251 w 432"/>
                <a:gd name="T17" fmla="*/ 153 h 433"/>
                <a:gd name="T18" fmla="*/ 215 w 432"/>
                <a:gd name="T19" fmla="*/ 144 h 433"/>
                <a:gd name="T20" fmla="*/ 170 w 432"/>
                <a:gd name="T21" fmla="*/ 159 h 433"/>
                <a:gd name="T22" fmla="*/ 144 w 432"/>
                <a:gd name="T23" fmla="*/ 199 h 433"/>
                <a:gd name="T24" fmla="*/ 42 w 432"/>
                <a:gd name="T25" fmla="*/ 295 h 433"/>
                <a:gd name="T26" fmla="*/ 8 w 432"/>
                <a:gd name="T27" fmla="*/ 327 h 433"/>
                <a:gd name="T28" fmla="*/ 0 w 432"/>
                <a:gd name="T29" fmla="*/ 361 h 433"/>
                <a:gd name="T30" fmla="*/ 21 w 432"/>
                <a:gd name="T31" fmla="*/ 412 h 433"/>
                <a:gd name="T32" fmla="*/ 72 w 432"/>
                <a:gd name="T33" fmla="*/ 433 h 433"/>
                <a:gd name="T34" fmla="*/ 111 w 432"/>
                <a:gd name="T35" fmla="*/ 420 h 433"/>
                <a:gd name="T36" fmla="*/ 141 w 432"/>
                <a:gd name="T37" fmla="*/ 375 h 433"/>
                <a:gd name="T38" fmla="*/ 140 w 432"/>
                <a:gd name="T39" fmla="*/ 337 h 433"/>
                <a:gd name="T40" fmla="*/ 111 w 432"/>
                <a:gd name="T41" fmla="*/ 301 h 433"/>
                <a:gd name="T42" fmla="*/ 144 w 432"/>
                <a:gd name="T43" fmla="*/ 235 h 433"/>
                <a:gd name="T44" fmla="*/ 162 w 432"/>
                <a:gd name="T45" fmla="*/ 265 h 433"/>
                <a:gd name="T46" fmla="*/ 203 w 432"/>
                <a:gd name="T47" fmla="*/ 288 h 433"/>
                <a:gd name="T48" fmla="*/ 239 w 432"/>
                <a:gd name="T49" fmla="*/ 285 h 433"/>
                <a:gd name="T50" fmla="*/ 276 w 432"/>
                <a:gd name="T51" fmla="*/ 256 h 433"/>
                <a:gd name="T52" fmla="*/ 377 w 432"/>
                <a:gd name="T53" fmla="*/ 142 h 433"/>
                <a:gd name="T54" fmla="*/ 408 w 432"/>
                <a:gd name="T55" fmla="*/ 126 h 433"/>
                <a:gd name="T56" fmla="*/ 431 w 432"/>
                <a:gd name="T57" fmla="*/ 85 h 433"/>
                <a:gd name="T58" fmla="*/ 107 w 432"/>
                <a:gd name="T59" fmla="*/ 361 h 433"/>
                <a:gd name="T60" fmla="*/ 96 w 432"/>
                <a:gd name="T61" fmla="*/ 387 h 433"/>
                <a:gd name="T62" fmla="*/ 72 w 432"/>
                <a:gd name="T63" fmla="*/ 397 h 433"/>
                <a:gd name="T64" fmla="*/ 51 w 432"/>
                <a:gd name="T65" fmla="*/ 390 h 433"/>
                <a:gd name="T66" fmla="*/ 36 w 432"/>
                <a:gd name="T67" fmla="*/ 367 h 433"/>
                <a:gd name="T68" fmla="*/ 39 w 432"/>
                <a:gd name="T69" fmla="*/ 346 h 433"/>
                <a:gd name="T70" fmla="*/ 57 w 432"/>
                <a:gd name="T71" fmla="*/ 328 h 433"/>
                <a:gd name="T72" fmla="*/ 78 w 432"/>
                <a:gd name="T73" fmla="*/ 325 h 433"/>
                <a:gd name="T74" fmla="*/ 101 w 432"/>
                <a:gd name="T75" fmla="*/ 340 h 433"/>
                <a:gd name="T76" fmla="*/ 107 w 432"/>
                <a:gd name="T77" fmla="*/ 361 h 433"/>
                <a:gd name="T78" fmla="*/ 215 w 432"/>
                <a:gd name="T79" fmla="*/ 253 h 433"/>
                <a:gd name="T80" fmla="*/ 195 w 432"/>
                <a:gd name="T81" fmla="*/ 247 h 433"/>
                <a:gd name="T82" fmla="*/ 179 w 432"/>
                <a:gd name="T83" fmla="*/ 223 h 433"/>
                <a:gd name="T84" fmla="*/ 182 w 432"/>
                <a:gd name="T85" fmla="*/ 202 h 433"/>
                <a:gd name="T86" fmla="*/ 201 w 432"/>
                <a:gd name="T87" fmla="*/ 183 h 433"/>
                <a:gd name="T88" fmla="*/ 222 w 432"/>
                <a:gd name="T89" fmla="*/ 181 h 433"/>
                <a:gd name="T90" fmla="*/ 246 w 432"/>
                <a:gd name="T91" fmla="*/ 196 h 433"/>
                <a:gd name="T92" fmla="*/ 252 w 432"/>
                <a:gd name="T93" fmla="*/ 217 h 433"/>
                <a:gd name="T94" fmla="*/ 242 w 432"/>
                <a:gd name="T95" fmla="*/ 243 h 433"/>
                <a:gd name="T96" fmla="*/ 215 w 432"/>
                <a:gd name="T97" fmla="*/ 253 h 433"/>
                <a:gd name="T98" fmla="*/ 351 w 432"/>
                <a:gd name="T99" fmla="*/ 108 h 433"/>
                <a:gd name="T100" fmla="*/ 329 w 432"/>
                <a:gd name="T101" fmla="*/ 93 h 433"/>
                <a:gd name="T102" fmla="*/ 323 w 432"/>
                <a:gd name="T103" fmla="*/ 73 h 433"/>
                <a:gd name="T104" fmla="*/ 333 w 432"/>
                <a:gd name="T105" fmla="*/ 46 h 433"/>
                <a:gd name="T106" fmla="*/ 359 w 432"/>
                <a:gd name="T107" fmla="*/ 36 h 433"/>
                <a:gd name="T108" fmla="*/ 380 w 432"/>
                <a:gd name="T109" fmla="*/ 42 h 433"/>
                <a:gd name="T110" fmla="*/ 395 w 432"/>
                <a:gd name="T111" fmla="*/ 66 h 433"/>
                <a:gd name="T112" fmla="*/ 393 w 432"/>
                <a:gd name="T113" fmla="*/ 87 h 433"/>
                <a:gd name="T114" fmla="*/ 374 w 432"/>
                <a:gd name="T115" fmla="*/ 106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2" h="433">
                  <a:moveTo>
                    <a:pt x="432" y="73"/>
                  </a:moveTo>
                  <a:lnTo>
                    <a:pt x="432" y="73"/>
                  </a:lnTo>
                  <a:lnTo>
                    <a:pt x="431" y="58"/>
                  </a:lnTo>
                  <a:lnTo>
                    <a:pt x="426" y="45"/>
                  </a:lnTo>
                  <a:lnTo>
                    <a:pt x="419" y="33"/>
                  </a:lnTo>
                  <a:lnTo>
                    <a:pt x="410" y="21"/>
                  </a:lnTo>
                  <a:lnTo>
                    <a:pt x="399" y="13"/>
                  </a:lnTo>
                  <a:lnTo>
                    <a:pt x="387" y="6"/>
                  </a:lnTo>
                  <a:lnTo>
                    <a:pt x="374" y="1"/>
                  </a:lnTo>
                  <a:lnTo>
                    <a:pt x="359" y="0"/>
                  </a:lnTo>
                  <a:lnTo>
                    <a:pt x="359" y="0"/>
                  </a:lnTo>
                  <a:lnTo>
                    <a:pt x="345" y="1"/>
                  </a:lnTo>
                  <a:lnTo>
                    <a:pt x="332" y="6"/>
                  </a:lnTo>
                  <a:lnTo>
                    <a:pt x="318" y="13"/>
                  </a:lnTo>
                  <a:lnTo>
                    <a:pt x="308" y="21"/>
                  </a:lnTo>
                  <a:lnTo>
                    <a:pt x="299" y="33"/>
                  </a:lnTo>
                  <a:lnTo>
                    <a:pt x="293" y="45"/>
                  </a:lnTo>
                  <a:lnTo>
                    <a:pt x="288" y="58"/>
                  </a:lnTo>
                  <a:lnTo>
                    <a:pt x="287" y="73"/>
                  </a:lnTo>
                  <a:lnTo>
                    <a:pt x="287" y="73"/>
                  </a:lnTo>
                  <a:lnTo>
                    <a:pt x="288" y="85"/>
                  </a:lnTo>
                  <a:lnTo>
                    <a:pt x="291" y="97"/>
                  </a:lnTo>
                  <a:lnTo>
                    <a:pt x="296" y="108"/>
                  </a:lnTo>
                  <a:lnTo>
                    <a:pt x="302" y="117"/>
                  </a:lnTo>
                  <a:lnTo>
                    <a:pt x="311" y="126"/>
                  </a:lnTo>
                  <a:lnTo>
                    <a:pt x="320" y="133"/>
                  </a:lnTo>
                  <a:lnTo>
                    <a:pt x="330" y="139"/>
                  </a:lnTo>
                  <a:lnTo>
                    <a:pt x="341" y="142"/>
                  </a:lnTo>
                  <a:lnTo>
                    <a:pt x="341" y="199"/>
                  </a:lnTo>
                  <a:lnTo>
                    <a:pt x="285" y="199"/>
                  </a:lnTo>
                  <a:lnTo>
                    <a:pt x="285" y="199"/>
                  </a:lnTo>
                  <a:lnTo>
                    <a:pt x="282" y="187"/>
                  </a:lnTo>
                  <a:lnTo>
                    <a:pt x="276" y="177"/>
                  </a:lnTo>
                  <a:lnTo>
                    <a:pt x="269" y="168"/>
                  </a:lnTo>
                  <a:lnTo>
                    <a:pt x="260" y="159"/>
                  </a:lnTo>
                  <a:lnTo>
                    <a:pt x="251" y="153"/>
                  </a:lnTo>
                  <a:lnTo>
                    <a:pt x="239" y="148"/>
                  </a:lnTo>
                  <a:lnTo>
                    <a:pt x="228" y="145"/>
                  </a:lnTo>
                  <a:lnTo>
                    <a:pt x="215" y="144"/>
                  </a:lnTo>
                  <a:lnTo>
                    <a:pt x="215" y="144"/>
                  </a:lnTo>
                  <a:lnTo>
                    <a:pt x="203" y="145"/>
                  </a:lnTo>
                  <a:lnTo>
                    <a:pt x="191" y="148"/>
                  </a:lnTo>
                  <a:lnTo>
                    <a:pt x="180" y="153"/>
                  </a:lnTo>
                  <a:lnTo>
                    <a:pt x="170" y="159"/>
                  </a:lnTo>
                  <a:lnTo>
                    <a:pt x="162" y="168"/>
                  </a:lnTo>
                  <a:lnTo>
                    <a:pt x="155" y="177"/>
                  </a:lnTo>
                  <a:lnTo>
                    <a:pt x="149" y="187"/>
                  </a:lnTo>
                  <a:lnTo>
                    <a:pt x="144" y="199"/>
                  </a:lnTo>
                  <a:lnTo>
                    <a:pt x="53" y="199"/>
                  </a:lnTo>
                  <a:lnTo>
                    <a:pt x="53" y="291"/>
                  </a:lnTo>
                  <a:lnTo>
                    <a:pt x="53" y="291"/>
                  </a:lnTo>
                  <a:lnTo>
                    <a:pt x="42" y="295"/>
                  </a:lnTo>
                  <a:lnTo>
                    <a:pt x="32" y="301"/>
                  </a:lnTo>
                  <a:lnTo>
                    <a:pt x="23" y="309"/>
                  </a:lnTo>
                  <a:lnTo>
                    <a:pt x="15" y="316"/>
                  </a:lnTo>
                  <a:lnTo>
                    <a:pt x="8" y="327"/>
                  </a:lnTo>
                  <a:lnTo>
                    <a:pt x="3" y="337"/>
                  </a:lnTo>
                  <a:lnTo>
                    <a:pt x="0" y="349"/>
                  </a:lnTo>
                  <a:lnTo>
                    <a:pt x="0" y="361"/>
                  </a:lnTo>
                  <a:lnTo>
                    <a:pt x="0" y="361"/>
                  </a:lnTo>
                  <a:lnTo>
                    <a:pt x="2" y="375"/>
                  </a:lnTo>
                  <a:lnTo>
                    <a:pt x="5" y="388"/>
                  </a:lnTo>
                  <a:lnTo>
                    <a:pt x="12" y="400"/>
                  </a:lnTo>
                  <a:lnTo>
                    <a:pt x="21" y="412"/>
                  </a:lnTo>
                  <a:lnTo>
                    <a:pt x="32" y="420"/>
                  </a:lnTo>
                  <a:lnTo>
                    <a:pt x="44" y="427"/>
                  </a:lnTo>
                  <a:lnTo>
                    <a:pt x="57" y="432"/>
                  </a:lnTo>
                  <a:lnTo>
                    <a:pt x="72" y="433"/>
                  </a:lnTo>
                  <a:lnTo>
                    <a:pt x="72" y="433"/>
                  </a:lnTo>
                  <a:lnTo>
                    <a:pt x="86" y="432"/>
                  </a:lnTo>
                  <a:lnTo>
                    <a:pt x="99" y="427"/>
                  </a:lnTo>
                  <a:lnTo>
                    <a:pt x="111" y="420"/>
                  </a:lnTo>
                  <a:lnTo>
                    <a:pt x="122" y="412"/>
                  </a:lnTo>
                  <a:lnTo>
                    <a:pt x="131" y="400"/>
                  </a:lnTo>
                  <a:lnTo>
                    <a:pt x="138" y="388"/>
                  </a:lnTo>
                  <a:lnTo>
                    <a:pt x="141" y="375"/>
                  </a:lnTo>
                  <a:lnTo>
                    <a:pt x="143" y="361"/>
                  </a:lnTo>
                  <a:lnTo>
                    <a:pt x="143" y="361"/>
                  </a:lnTo>
                  <a:lnTo>
                    <a:pt x="143" y="348"/>
                  </a:lnTo>
                  <a:lnTo>
                    <a:pt x="140" y="337"/>
                  </a:lnTo>
                  <a:lnTo>
                    <a:pt x="134" y="327"/>
                  </a:lnTo>
                  <a:lnTo>
                    <a:pt x="128" y="316"/>
                  </a:lnTo>
                  <a:lnTo>
                    <a:pt x="120" y="307"/>
                  </a:lnTo>
                  <a:lnTo>
                    <a:pt x="111" y="301"/>
                  </a:lnTo>
                  <a:lnTo>
                    <a:pt x="101" y="295"/>
                  </a:lnTo>
                  <a:lnTo>
                    <a:pt x="89" y="291"/>
                  </a:lnTo>
                  <a:lnTo>
                    <a:pt x="89" y="235"/>
                  </a:lnTo>
                  <a:lnTo>
                    <a:pt x="144" y="235"/>
                  </a:lnTo>
                  <a:lnTo>
                    <a:pt x="144" y="235"/>
                  </a:lnTo>
                  <a:lnTo>
                    <a:pt x="149" y="246"/>
                  </a:lnTo>
                  <a:lnTo>
                    <a:pt x="155" y="256"/>
                  </a:lnTo>
                  <a:lnTo>
                    <a:pt x="162" y="265"/>
                  </a:lnTo>
                  <a:lnTo>
                    <a:pt x="170" y="274"/>
                  </a:lnTo>
                  <a:lnTo>
                    <a:pt x="180" y="280"/>
                  </a:lnTo>
                  <a:lnTo>
                    <a:pt x="191" y="285"/>
                  </a:lnTo>
                  <a:lnTo>
                    <a:pt x="203" y="288"/>
                  </a:lnTo>
                  <a:lnTo>
                    <a:pt x="215" y="289"/>
                  </a:lnTo>
                  <a:lnTo>
                    <a:pt x="215" y="289"/>
                  </a:lnTo>
                  <a:lnTo>
                    <a:pt x="228" y="288"/>
                  </a:lnTo>
                  <a:lnTo>
                    <a:pt x="239" y="285"/>
                  </a:lnTo>
                  <a:lnTo>
                    <a:pt x="251" y="280"/>
                  </a:lnTo>
                  <a:lnTo>
                    <a:pt x="260" y="274"/>
                  </a:lnTo>
                  <a:lnTo>
                    <a:pt x="269" y="265"/>
                  </a:lnTo>
                  <a:lnTo>
                    <a:pt x="276" y="256"/>
                  </a:lnTo>
                  <a:lnTo>
                    <a:pt x="282" y="246"/>
                  </a:lnTo>
                  <a:lnTo>
                    <a:pt x="285" y="235"/>
                  </a:lnTo>
                  <a:lnTo>
                    <a:pt x="377" y="235"/>
                  </a:lnTo>
                  <a:lnTo>
                    <a:pt x="377" y="142"/>
                  </a:lnTo>
                  <a:lnTo>
                    <a:pt x="377" y="142"/>
                  </a:lnTo>
                  <a:lnTo>
                    <a:pt x="389" y="139"/>
                  </a:lnTo>
                  <a:lnTo>
                    <a:pt x="399" y="133"/>
                  </a:lnTo>
                  <a:lnTo>
                    <a:pt x="408" y="126"/>
                  </a:lnTo>
                  <a:lnTo>
                    <a:pt x="416" y="117"/>
                  </a:lnTo>
                  <a:lnTo>
                    <a:pt x="423" y="108"/>
                  </a:lnTo>
                  <a:lnTo>
                    <a:pt x="428" y="97"/>
                  </a:lnTo>
                  <a:lnTo>
                    <a:pt x="431" y="85"/>
                  </a:lnTo>
                  <a:lnTo>
                    <a:pt x="432" y="73"/>
                  </a:lnTo>
                  <a:lnTo>
                    <a:pt x="432" y="73"/>
                  </a:lnTo>
                  <a:close/>
                  <a:moveTo>
                    <a:pt x="107" y="361"/>
                  </a:moveTo>
                  <a:lnTo>
                    <a:pt x="107" y="361"/>
                  </a:lnTo>
                  <a:lnTo>
                    <a:pt x="107" y="367"/>
                  </a:lnTo>
                  <a:lnTo>
                    <a:pt x="104" y="375"/>
                  </a:lnTo>
                  <a:lnTo>
                    <a:pt x="101" y="381"/>
                  </a:lnTo>
                  <a:lnTo>
                    <a:pt x="96" y="387"/>
                  </a:lnTo>
                  <a:lnTo>
                    <a:pt x="92" y="390"/>
                  </a:lnTo>
                  <a:lnTo>
                    <a:pt x="86" y="394"/>
                  </a:lnTo>
                  <a:lnTo>
                    <a:pt x="78" y="396"/>
                  </a:lnTo>
                  <a:lnTo>
                    <a:pt x="72" y="397"/>
                  </a:lnTo>
                  <a:lnTo>
                    <a:pt x="72" y="397"/>
                  </a:lnTo>
                  <a:lnTo>
                    <a:pt x="65" y="396"/>
                  </a:lnTo>
                  <a:lnTo>
                    <a:pt x="57" y="394"/>
                  </a:lnTo>
                  <a:lnTo>
                    <a:pt x="51" y="390"/>
                  </a:lnTo>
                  <a:lnTo>
                    <a:pt x="47" y="387"/>
                  </a:lnTo>
                  <a:lnTo>
                    <a:pt x="42" y="381"/>
                  </a:lnTo>
                  <a:lnTo>
                    <a:pt x="39" y="375"/>
                  </a:lnTo>
                  <a:lnTo>
                    <a:pt x="36" y="367"/>
                  </a:lnTo>
                  <a:lnTo>
                    <a:pt x="36" y="361"/>
                  </a:lnTo>
                  <a:lnTo>
                    <a:pt x="36" y="361"/>
                  </a:lnTo>
                  <a:lnTo>
                    <a:pt x="36" y="354"/>
                  </a:lnTo>
                  <a:lnTo>
                    <a:pt x="39" y="346"/>
                  </a:lnTo>
                  <a:lnTo>
                    <a:pt x="42" y="340"/>
                  </a:lnTo>
                  <a:lnTo>
                    <a:pt x="47" y="336"/>
                  </a:lnTo>
                  <a:lnTo>
                    <a:pt x="51" y="331"/>
                  </a:lnTo>
                  <a:lnTo>
                    <a:pt x="57" y="328"/>
                  </a:lnTo>
                  <a:lnTo>
                    <a:pt x="65" y="325"/>
                  </a:lnTo>
                  <a:lnTo>
                    <a:pt x="72" y="325"/>
                  </a:lnTo>
                  <a:lnTo>
                    <a:pt x="72" y="325"/>
                  </a:lnTo>
                  <a:lnTo>
                    <a:pt x="78" y="325"/>
                  </a:lnTo>
                  <a:lnTo>
                    <a:pt x="86" y="328"/>
                  </a:lnTo>
                  <a:lnTo>
                    <a:pt x="92" y="331"/>
                  </a:lnTo>
                  <a:lnTo>
                    <a:pt x="96" y="336"/>
                  </a:lnTo>
                  <a:lnTo>
                    <a:pt x="101" y="340"/>
                  </a:lnTo>
                  <a:lnTo>
                    <a:pt x="104" y="346"/>
                  </a:lnTo>
                  <a:lnTo>
                    <a:pt x="107" y="354"/>
                  </a:lnTo>
                  <a:lnTo>
                    <a:pt x="107" y="361"/>
                  </a:lnTo>
                  <a:lnTo>
                    <a:pt x="107" y="361"/>
                  </a:lnTo>
                  <a:close/>
                  <a:moveTo>
                    <a:pt x="89" y="309"/>
                  </a:moveTo>
                  <a:lnTo>
                    <a:pt x="89" y="309"/>
                  </a:lnTo>
                  <a:lnTo>
                    <a:pt x="89" y="309"/>
                  </a:lnTo>
                  <a:close/>
                  <a:moveTo>
                    <a:pt x="215" y="253"/>
                  </a:moveTo>
                  <a:lnTo>
                    <a:pt x="215" y="253"/>
                  </a:lnTo>
                  <a:lnTo>
                    <a:pt x="207" y="253"/>
                  </a:lnTo>
                  <a:lnTo>
                    <a:pt x="201" y="250"/>
                  </a:lnTo>
                  <a:lnTo>
                    <a:pt x="195" y="247"/>
                  </a:lnTo>
                  <a:lnTo>
                    <a:pt x="189" y="243"/>
                  </a:lnTo>
                  <a:lnTo>
                    <a:pt x="185" y="237"/>
                  </a:lnTo>
                  <a:lnTo>
                    <a:pt x="182" y="231"/>
                  </a:lnTo>
                  <a:lnTo>
                    <a:pt x="179" y="223"/>
                  </a:lnTo>
                  <a:lnTo>
                    <a:pt x="179" y="217"/>
                  </a:lnTo>
                  <a:lnTo>
                    <a:pt x="179" y="217"/>
                  </a:lnTo>
                  <a:lnTo>
                    <a:pt x="179" y="210"/>
                  </a:lnTo>
                  <a:lnTo>
                    <a:pt x="182" y="202"/>
                  </a:lnTo>
                  <a:lnTo>
                    <a:pt x="185" y="196"/>
                  </a:lnTo>
                  <a:lnTo>
                    <a:pt x="189" y="190"/>
                  </a:lnTo>
                  <a:lnTo>
                    <a:pt x="195" y="186"/>
                  </a:lnTo>
                  <a:lnTo>
                    <a:pt x="201" y="183"/>
                  </a:lnTo>
                  <a:lnTo>
                    <a:pt x="207" y="181"/>
                  </a:lnTo>
                  <a:lnTo>
                    <a:pt x="215" y="180"/>
                  </a:lnTo>
                  <a:lnTo>
                    <a:pt x="215" y="180"/>
                  </a:lnTo>
                  <a:lnTo>
                    <a:pt x="222" y="181"/>
                  </a:lnTo>
                  <a:lnTo>
                    <a:pt x="230" y="183"/>
                  </a:lnTo>
                  <a:lnTo>
                    <a:pt x="236" y="186"/>
                  </a:lnTo>
                  <a:lnTo>
                    <a:pt x="242" y="190"/>
                  </a:lnTo>
                  <a:lnTo>
                    <a:pt x="246" y="196"/>
                  </a:lnTo>
                  <a:lnTo>
                    <a:pt x="249" y="202"/>
                  </a:lnTo>
                  <a:lnTo>
                    <a:pt x="251" y="210"/>
                  </a:lnTo>
                  <a:lnTo>
                    <a:pt x="252" y="217"/>
                  </a:lnTo>
                  <a:lnTo>
                    <a:pt x="252" y="217"/>
                  </a:lnTo>
                  <a:lnTo>
                    <a:pt x="251" y="223"/>
                  </a:lnTo>
                  <a:lnTo>
                    <a:pt x="249" y="231"/>
                  </a:lnTo>
                  <a:lnTo>
                    <a:pt x="246" y="237"/>
                  </a:lnTo>
                  <a:lnTo>
                    <a:pt x="242" y="243"/>
                  </a:lnTo>
                  <a:lnTo>
                    <a:pt x="236" y="247"/>
                  </a:lnTo>
                  <a:lnTo>
                    <a:pt x="230" y="250"/>
                  </a:lnTo>
                  <a:lnTo>
                    <a:pt x="222" y="253"/>
                  </a:lnTo>
                  <a:lnTo>
                    <a:pt x="215" y="253"/>
                  </a:lnTo>
                  <a:lnTo>
                    <a:pt x="215" y="253"/>
                  </a:lnTo>
                  <a:close/>
                  <a:moveTo>
                    <a:pt x="359" y="109"/>
                  </a:moveTo>
                  <a:lnTo>
                    <a:pt x="359" y="109"/>
                  </a:lnTo>
                  <a:lnTo>
                    <a:pt x="351" y="108"/>
                  </a:lnTo>
                  <a:lnTo>
                    <a:pt x="345" y="106"/>
                  </a:lnTo>
                  <a:lnTo>
                    <a:pt x="339" y="103"/>
                  </a:lnTo>
                  <a:lnTo>
                    <a:pt x="333" y="99"/>
                  </a:lnTo>
                  <a:lnTo>
                    <a:pt x="329" y="93"/>
                  </a:lnTo>
                  <a:lnTo>
                    <a:pt x="326" y="87"/>
                  </a:lnTo>
                  <a:lnTo>
                    <a:pt x="324" y="79"/>
                  </a:lnTo>
                  <a:lnTo>
                    <a:pt x="323" y="73"/>
                  </a:lnTo>
                  <a:lnTo>
                    <a:pt x="323" y="73"/>
                  </a:lnTo>
                  <a:lnTo>
                    <a:pt x="324" y="66"/>
                  </a:lnTo>
                  <a:lnTo>
                    <a:pt x="326" y="58"/>
                  </a:lnTo>
                  <a:lnTo>
                    <a:pt x="329" y="52"/>
                  </a:lnTo>
                  <a:lnTo>
                    <a:pt x="333" y="46"/>
                  </a:lnTo>
                  <a:lnTo>
                    <a:pt x="339" y="42"/>
                  </a:lnTo>
                  <a:lnTo>
                    <a:pt x="345" y="39"/>
                  </a:lnTo>
                  <a:lnTo>
                    <a:pt x="351" y="37"/>
                  </a:lnTo>
                  <a:lnTo>
                    <a:pt x="359" y="36"/>
                  </a:lnTo>
                  <a:lnTo>
                    <a:pt x="359" y="36"/>
                  </a:lnTo>
                  <a:lnTo>
                    <a:pt x="366" y="37"/>
                  </a:lnTo>
                  <a:lnTo>
                    <a:pt x="374" y="39"/>
                  </a:lnTo>
                  <a:lnTo>
                    <a:pt x="380" y="42"/>
                  </a:lnTo>
                  <a:lnTo>
                    <a:pt x="384" y="46"/>
                  </a:lnTo>
                  <a:lnTo>
                    <a:pt x="389" y="52"/>
                  </a:lnTo>
                  <a:lnTo>
                    <a:pt x="393" y="58"/>
                  </a:lnTo>
                  <a:lnTo>
                    <a:pt x="395" y="66"/>
                  </a:lnTo>
                  <a:lnTo>
                    <a:pt x="395" y="73"/>
                  </a:lnTo>
                  <a:lnTo>
                    <a:pt x="395" y="73"/>
                  </a:lnTo>
                  <a:lnTo>
                    <a:pt x="395" y="79"/>
                  </a:lnTo>
                  <a:lnTo>
                    <a:pt x="393" y="87"/>
                  </a:lnTo>
                  <a:lnTo>
                    <a:pt x="389" y="93"/>
                  </a:lnTo>
                  <a:lnTo>
                    <a:pt x="384" y="99"/>
                  </a:lnTo>
                  <a:lnTo>
                    <a:pt x="380" y="103"/>
                  </a:lnTo>
                  <a:lnTo>
                    <a:pt x="374" y="106"/>
                  </a:lnTo>
                  <a:lnTo>
                    <a:pt x="366" y="108"/>
                  </a:lnTo>
                  <a:lnTo>
                    <a:pt x="359" y="109"/>
                  </a:lnTo>
                  <a:lnTo>
                    <a:pt x="359" y="1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35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wipe(left)">
                                      <p:cBhvr>
                                        <p:cTn id="14" dur="500"/>
                                        <p:tgtEl>
                                          <p:spTgt spid="14">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left)">
                                      <p:cBhvr>
                                        <p:cTn id="20" dur="500"/>
                                        <p:tgtEl>
                                          <p:spTgt spid="16">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ide Images ">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prstGeom prst="rect">
            <a:avLst/>
          </a:prstGeom>
        </p:spPr>
        <p:txBody>
          <a:bodyPr/>
          <a:lstStyle>
            <a:lvl1pPr marL="0" indent="0" algn="ctr">
              <a:buNone/>
              <a:defRPr sz="2000"/>
            </a:lvl1pPr>
          </a:lstStyle>
          <a:p>
            <a:r>
              <a:rPr lang="en-US" dirty="0"/>
              <a:t>Insert Image In Here</a:t>
            </a:r>
          </a:p>
        </p:txBody>
      </p:sp>
      <p:sp>
        <p:nvSpPr>
          <p:cNvPr id="5" name="Text Placeholder 3"/>
          <p:cNvSpPr>
            <a:spLocks noGrp="1"/>
          </p:cNvSpPr>
          <p:nvPr>
            <p:ph type="body" sz="quarter" idx="12" hasCustomPrompt="1"/>
          </p:nvPr>
        </p:nvSpPr>
        <p:spPr>
          <a:xfrm>
            <a:off x="141890" y="3486150"/>
            <a:ext cx="9002110" cy="1295400"/>
          </a:xfrm>
          <a:prstGeom prst="rect">
            <a:avLst/>
          </a:prstGeom>
          <a:solidFill>
            <a:schemeClr val="tx1">
              <a:lumMod val="85000"/>
              <a:lumOff val="15000"/>
              <a:alpha val="75000"/>
            </a:schemeClr>
          </a:solidFill>
        </p:spPr>
        <p:txBody>
          <a:bodyPr/>
          <a:lstStyle>
            <a:lvl1pPr marL="0" indent="0">
              <a:buNone/>
              <a:defRPr sz="1200" baseline="0">
                <a:solidFill>
                  <a:schemeClr val="bg1">
                    <a:lumMod val="95000"/>
                  </a:schemeClr>
                </a:solidFill>
              </a:defRPr>
            </a:lvl1pPr>
          </a:lstStyle>
          <a:p>
            <a:pPr lvl="0"/>
            <a:r>
              <a:rPr lang="en-US" dirty="0"/>
              <a:t>Edit Text</a:t>
            </a:r>
          </a:p>
        </p:txBody>
      </p:sp>
      <p:sp>
        <p:nvSpPr>
          <p:cNvPr id="6" name="Text Placeholder 3"/>
          <p:cNvSpPr>
            <a:spLocks noGrp="1"/>
          </p:cNvSpPr>
          <p:nvPr>
            <p:ph type="body" sz="quarter" idx="13" hasCustomPrompt="1"/>
          </p:nvPr>
        </p:nvSpPr>
        <p:spPr>
          <a:xfrm>
            <a:off x="-10510" y="3486150"/>
            <a:ext cx="152400" cy="1295399"/>
          </a:xfrm>
          <a:prstGeom prst="rect">
            <a:avLst/>
          </a:prstGeom>
          <a:solidFill>
            <a:schemeClr val="accent2">
              <a:alpha val="75000"/>
            </a:schemeClr>
          </a:solidFill>
        </p:spPr>
        <p:txBody>
          <a:bodyPr/>
          <a:lstStyle>
            <a:lvl1pPr marL="0" indent="0">
              <a:buNone/>
              <a:defRPr sz="100" baseline="0">
                <a:solidFill>
                  <a:schemeClr val="tx1"/>
                </a:solidFill>
              </a:defRPr>
            </a:lvl1pPr>
          </a:lstStyle>
          <a:p>
            <a:pPr lvl="0"/>
            <a:r>
              <a:rPr lang="en-US" dirty="0"/>
              <a:t>.</a:t>
            </a:r>
          </a:p>
        </p:txBody>
      </p:sp>
    </p:spTree>
    <p:extLst>
      <p:ext uri="{BB962C8B-B14F-4D97-AF65-F5344CB8AC3E}">
        <p14:creationId xmlns:p14="http://schemas.microsoft.com/office/powerpoint/2010/main" val="280429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wipe(left)">
                                      <p:cBhvr>
                                        <p:cTn id="14" dur="500"/>
                                        <p:tgtEl>
                                          <p:spTgt spid="5">
                                            <p:bg/>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uiExpand="1" build="p" animBg="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Description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4" name="Text Placeholder 10"/>
          <p:cNvSpPr>
            <a:spLocks noGrp="1"/>
          </p:cNvSpPr>
          <p:nvPr>
            <p:ph type="body" sz="quarter" idx="17" hasCustomPrompt="1"/>
          </p:nvPr>
        </p:nvSpPr>
        <p:spPr>
          <a:xfrm>
            <a:off x="609600" y="3594392"/>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14" name="Text Placeholder 10"/>
          <p:cNvSpPr>
            <a:spLocks noGrp="1"/>
          </p:cNvSpPr>
          <p:nvPr>
            <p:ph type="body" sz="quarter" idx="24" hasCustomPrompt="1"/>
          </p:nvPr>
        </p:nvSpPr>
        <p:spPr>
          <a:xfrm>
            <a:off x="2715712"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19" name="Text Placeholder 10"/>
          <p:cNvSpPr>
            <a:spLocks noGrp="1"/>
          </p:cNvSpPr>
          <p:nvPr>
            <p:ph type="body" sz="quarter" idx="25" hasCustomPrompt="1"/>
          </p:nvPr>
        </p:nvSpPr>
        <p:spPr>
          <a:xfrm>
            <a:off x="4821824"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24" name="Text Placeholder 10"/>
          <p:cNvSpPr>
            <a:spLocks noGrp="1"/>
          </p:cNvSpPr>
          <p:nvPr>
            <p:ph type="body" sz="quarter" idx="26" hasCustomPrompt="1"/>
          </p:nvPr>
        </p:nvSpPr>
        <p:spPr>
          <a:xfrm>
            <a:off x="6927936" y="359464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29" name="Text Placeholder 10"/>
          <p:cNvSpPr>
            <a:spLocks noGrp="1"/>
          </p:cNvSpPr>
          <p:nvPr>
            <p:ph type="body" sz="quarter" idx="27" hasCustomPrompt="1"/>
          </p:nvPr>
        </p:nvSpPr>
        <p:spPr>
          <a:xfrm>
            <a:off x="622740" y="194125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34" name="Text Placeholder 10"/>
          <p:cNvSpPr>
            <a:spLocks noGrp="1"/>
          </p:cNvSpPr>
          <p:nvPr>
            <p:ph type="body" sz="quarter" idx="28" hasCustomPrompt="1"/>
          </p:nvPr>
        </p:nvSpPr>
        <p:spPr>
          <a:xfrm>
            <a:off x="2728852"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39" name="Text Placeholder 10"/>
          <p:cNvSpPr>
            <a:spLocks noGrp="1"/>
          </p:cNvSpPr>
          <p:nvPr>
            <p:ph type="body" sz="quarter" idx="29" hasCustomPrompt="1"/>
          </p:nvPr>
        </p:nvSpPr>
        <p:spPr>
          <a:xfrm>
            <a:off x="4834964"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44" name="Text Placeholder 10"/>
          <p:cNvSpPr>
            <a:spLocks noGrp="1"/>
          </p:cNvSpPr>
          <p:nvPr>
            <p:ph type="body" sz="quarter" idx="30" hasCustomPrompt="1"/>
          </p:nvPr>
        </p:nvSpPr>
        <p:spPr>
          <a:xfrm>
            <a:off x="6941076" y="1941514"/>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Tree>
    <p:extLst>
      <p:ext uri="{BB962C8B-B14F-4D97-AF65-F5344CB8AC3E}">
        <p14:creationId xmlns:p14="http://schemas.microsoft.com/office/powerpoint/2010/main" val="124068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animEffect transition="in" filter="fade">
                                      <p:cBhvr>
                                        <p:cTn id="17" dur="500"/>
                                        <p:tgtEl>
                                          <p:spTgt spid="3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xEl>
                                              <p:pRg st="0" end="0"/>
                                            </p:txEl>
                                          </p:spTgt>
                                        </p:tgtEl>
                                        <p:attrNameLst>
                                          <p:attrName>style.visibility</p:attrName>
                                        </p:attrNameLst>
                                      </p:cBhvr>
                                      <p:to>
                                        <p:strVal val="visible"/>
                                      </p:to>
                                    </p:set>
                                    <p:animEffect transition="in" filter="fade">
                                      <p:cBhvr>
                                        <p:cTn id="20" dur="500"/>
                                        <p:tgtEl>
                                          <p:spTgt spid="39">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xEl>
                                              <p:pRg st="0" end="0"/>
                                            </p:txEl>
                                          </p:spTgt>
                                        </p:tgtEl>
                                        <p:attrNameLst>
                                          <p:attrName>style.visibility</p:attrName>
                                        </p:attrNameLst>
                                      </p:cBhvr>
                                      <p:to>
                                        <p:strVal val="visible"/>
                                      </p:to>
                                    </p:set>
                                    <p:animEffect transition="in" filter="fade">
                                      <p:cBhvr>
                                        <p:cTn id="23" dur="500"/>
                                        <p:tgtEl>
                                          <p:spTgt spid="4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animEffect transition="in" filter="fade">
                                      <p:cBhvr>
                                        <p:cTn id="3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Descriptions">
    <p:spTree>
      <p:nvGrpSpPr>
        <p:cNvPr id="1" name=""/>
        <p:cNvGrpSpPr/>
        <p:nvPr/>
      </p:nvGrpSpPr>
      <p:grpSpPr>
        <a:xfrm>
          <a:off x="0" y="0"/>
          <a:ext cx="0" cy="0"/>
          <a:chOff x="0" y="0"/>
          <a:chExt cx="0" cy="0"/>
        </a:xfrm>
      </p:grpSpPr>
      <p:pic>
        <p:nvPicPr>
          <p:cNvPr id="13"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048000" y="3654607"/>
            <a:ext cx="5638800" cy="217306"/>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p:cNvSpPr>
            <a:spLocks noGrp="1"/>
          </p:cNvSpPr>
          <p:nvPr>
            <p:ph type="pic" sz="quarter" idx="10" hasCustomPrompt="1"/>
          </p:nvPr>
        </p:nvSpPr>
        <p:spPr>
          <a:xfrm>
            <a:off x="3200400" y="1200150"/>
            <a:ext cx="5410200" cy="2438400"/>
          </a:xfrm>
          <a:prstGeom prst="rect">
            <a:avLst/>
          </a:prstGeom>
          <a:ln w="38100">
            <a:solidFill>
              <a:schemeClr val="bg1"/>
            </a:solidFill>
          </a:ln>
        </p:spPr>
        <p:txBody>
          <a:bodyPr/>
          <a:lstStyle>
            <a:lvl1pPr marL="0" indent="0">
              <a:buNone/>
              <a:defRPr sz="2000">
                <a:solidFill>
                  <a:schemeClr val="bg1"/>
                </a:solidFill>
              </a:defRPr>
            </a:lvl1pPr>
          </a:lstStyle>
          <a:p>
            <a:r>
              <a:rPr lang="en-US" dirty="0"/>
              <a:t>Picture</a:t>
            </a:r>
          </a:p>
        </p:txBody>
      </p:sp>
      <p:sp>
        <p:nvSpPr>
          <p:cNvPr id="6" name="Text Placeholder 10"/>
          <p:cNvSpPr>
            <a:spLocks noGrp="1"/>
          </p:cNvSpPr>
          <p:nvPr>
            <p:ph type="body" sz="quarter" idx="15" hasCustomPrompt="1"/>
          </p:nvPr>
        </p:nvSpPr>
        <p:spPr>
          <a:xfrm>
            <a:off x="3200399" y="3813810"/>
            <a:ext cx="5438775" cy="304800"/>
          </a:xfrm>
          <a:prstGeom prst="rect">
            <a:avLst/>
          </a:prstGeom>
        </p:spPr>
        <p:txBody>
          <a:bodyPr anchor="t" anchorCtr="0">
            <a:normAutofit/>
          </a:bodyPr>
          <a:lstStyle>
            <a:lvl1pPr marL="0" indent="0" algn="r">
              <a:lnSpc>
                <a:spcPct val="100000"/>
              </a:lnSpc>
              <a:spcBef>
                <a:spcPts val="1200"/>
              </a:spcBef>
              <a:buNone/>
              <a:defRPr sz="1400" b="1" baseline="0">
                <a:solidFill>
                  <a:schemeClr val="accent1">
                    <a:lumMod val="75000"/>
                  </a:schemeClr>
                </a:solidFill>
                <a:latin typeface="+mn-lt"/>
              </a:defRPr>
            </a:lvl1pPr>
          </a:lstStyle>
          <a:p>
            <a:pPr lvl="0"/>
            <a:r>
              <a:rPr lang="en-US" dirty="0"/>
              <a:t>Title Image</a:t>
            </a:r>
          </a:p>
        </p:txBody>
      </p:sp>
      <p:cxnSp>
        <p:nvCxnSpPr>
          <p:cNvPr id="8" name="Straight Connector 7"/>
          <p:cNvCxnSpPr/>
          <p:nvPr userDrawn="1"/>
        </p:nvCxnSpPr>
        <p:spPr>
          <a:xfrm>
            <a:off x="3200400" y="4118610"/>
            <a:ext cx="548640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0"/>
          <p:cNvSpPr>
            <a:spLocks noGrp="1"/>
          </p:cNvSpPr>
          <p:nvPr>
            <p:ph type="body" sz="quarter" idx="16" hasCustomPrompt="1"/>
          </p:nvPr>
        </p:nvSpPr>
        <p:spPr>
          <a:xfrm>
            <a:off x="3200400" y="4095750"/>
            <a:ext cx="5438775" cy="304800"/>
          </a:xfrm>
          <a:prstGeom prst="rect">
            <a:avLst/>
          </a:prstGeom>
        </p:spPr>
        <p:txBody>
          <a:bodyPr anchor="t" anchorCtr="0">
            <a:normAutofit/>
          </a:bodyPr>
          <a:lstStyle>
            <a:lvl1pPr marL="0" indent="0" algn="r">
              <a:lnSpc>
                <a:spcPct val="100000"/>
              </a:lnSpc>
              <a:spcBef>
                <a:spcPts val="1200"/>
              </a:spcBef>
              <a:buNone/>
              <a:defRPr sz="1200" b="0" baseline="0">
                <a:solidFill>
                  <a:schemeClr val="tx1"/>
                </a:solidFill>
                <a:latin typeface="+mn-lt"/>
              </a:defRPr>
            </a:lvl1pPr>
          </a:lstStyle>
          <a:p>
            <a:pPr lvl="0"/>
            <a:r>
              <a:rPr lang="en-US" dirty="0"/>
              <a:t>Small Descriptions</a:t>
            </a:r>
          </a:p>
        </p:txBody>
      </p:sp>
      <p:sp>
        <p:nvSpPr>
          <p:cNvPr id="11" name="Text Placeholder 10"/>
          <p:cNvSpPr>
            <a:spLocks noGrp="1"/>
          </p:cNvSpPr>
          <p:nvPr>
            <p:ph type="body" sz="quarter" idx="17" hasCustomPrompt="1"/>
          </p:nvPr>
        </p:nvSpPr>
        <p:spPr>
          <a:xfrm>
            <a:off x="533400" y="1200150"/>
            <a:ext cx="2514600" cy="31242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12" name="Text Placeholder 10"/>
          <p:cNvSpPr>
            <a:spLocks noGrp="1"/>
          </p:cNvSpPr>
          <p:nvPr>
            <p:ph type="body" sz="quarter" idx="18"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Tree>
    <p:extLst>
      <p:ext uri="{BB962C8B-B14F-4D97-AF65-F5344CB8AC3E}">
        <p14:creationId xmlns:p14="http://schemas.microsoft.com/office/powerpoint/2010/main" val="1918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right)">
                                      <p:cBhvr>
                                        <p:cTn id="26" dur="500"/>
                                        <p:tgtEl>
                                          <p:spTgt spid="6">
                                            <p:txEl>
                                              <p:pRg st="0" end="0"/>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2" presetClass="entr" presetSubtype="2"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right)">
                      <p:cBhvr>
                        <p:cTn dur="500"/>
                        <p:tgtEl>
                          <p:spTgt spid="6"/>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0"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a:prstGeom prst="rect">
            <a:avLst/>
          </a:prstGeo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quarter" idx="10" hasCustomPrompt="1"/>
          </p:nvPr>
        </p:nvSpPr>
        <p:spPr>
          <a:xfrm>
            <a:off x="0" y="3181350"/>
            <a:ext cx="9144000" cy="1295400"/>
          </a:xfrm>
          <a:prstGeom prst="rect">
            <a:avLst/>
          </a:prstGeom>
          <a:solidFill>
            <a:schemeClr val="bg1">
              <a:alpha val="67000"/>
            </a:schemeClr>
          </a:solidFill>
        </p:spPr>
        <p:txBody>
          <a:bodyPr anchor="ctr"/>
          <a:lstStyle>
            <a:lvl1pPr marL="0" indent="0">
              <a:buNone/>
              <a:defRPr sz="1800" baseline="0">
                <a:solidFill>
                  <a:schemeClr val="tx1"/>
                </a:solidFill>
              </a:defRPr>
            </a:lvl1pPr>
          </a:lstStyle>
          <a:p>
            <a:pPr lvl="0"/>
            <a:r>
              <a:rPr lang="en-US" dirty="0"/>
              <a:t>Edit Text In Here</a:t>
            </a:r>
          </a:p>
        </p:txBody>
      </p:sp>
      <p:sp>
        <p:nvSpPr>
          <p:cNvPr id="6" name="Text Placeholder 3"/>
          <p:cNvSpPr>
            <a:spLocks noGrp="1"/>
          </p:cNvSpPr>
          <p:nvPr>
            <p:ph type="body" sz="quarter" idx="11" hasCustomPrompt="1"/>
          </p:nvPr>
        </p:nvSpPr>
        <p:spPr>
          <a:xfrm>
            <a:off x="0" y="445770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a:t>.</a:t>
            </a:r>
          </a:p>
        </p:txBody>
      </p:sp>
      <p:sp>
        <p:nvSpPr>
          <p:cNvPr id="7" name="Text Placeholder 3"/>
          <p:cNvSpPr>
            <a:spLocks noGrp="1"/>
          </p:cNvSpPr>
          <p:nvPr>
            <p:ph type="body" sz="quarter" idx="12" hasCustomPrompt="1"/>
          </p:nvPr>
        </p:nvSpPr>
        <p:spPr>
          <a:xfrm>
            <a:off x="0" y="302895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a:t>.</a:t>
            </a:r>
          </a:p>
        </p:txBody>
      </p:sp>
    </p:spTree>
    <p:extLst>
      <p:ext uri="{BB962C8B-B14F-4D97-AF65-F5344CB8AC3E}">
        <p14:creationId xmlns:p14="http://schemas.microsoft.com/office/powerpoint/2010/main" val="368354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down)">
                                      <p:cBhvr>
                                        <p:cTn id="15" dur="500"/>
                                        <p:tgtEl>
                                          <p:spTgt spid="7">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down)">
                                      <p:cBhvr>
                                        <p:cTn id="18" dur="500"/>
                                        <p:tgtEl>
                                          <p:spTgt spid="7">
                                            <p:txEl>
                                              <p:pRg st="0" end="0"/>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6">
                                            <p:bg/>
                                          </p:spTgt>
                                        </p:tgtEl>
                                        <p:attrNameLst>
                                          <p:attrName>style.visibility</p:attrName>
                                        </p:attrNameLst>
                                      </p:cBhvr>
                                      <p:to>
                                        <p:strVal val="visible"/>
                                      </p:to>
                                    </p:set>
                                    <p:animEffect transition="in" filter="wipe(up)">
                                      <p:cBhvr>
                                        <p:cTn id="21" dur="500"/>
                                        <p:tgtEl>
                                          <p:spTgt spid="6">
                                            <p:bg/>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up)">
                                      <p:cBhvr>
                                        <p:cTn id="2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6" grpId="0" build="p" animBg="1">
        <p:tmplLst>
          <p:tmpl>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Lst>
      </p:bldP>
      <p:bldP spid="7" grpId="0" uiExpand="1" build="p" animBg="1">
        <p:tmplLst>
          <p:tmpl>
            <p:tnLst>
              <p:par>
                <p:cTn presetID="22" presetClass="entr" presetSubtype="4"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grpSp>
        <p:nvGrpSpPr>
          <p:cNvPr id="2" name="Group 1"/>
          <p:cNvGrpSpPr/>
          <p:nvPr userDrawn="1"/>
        </p:nvGrpSpPr>
        <p:grpSpPr>
          <a:xfrm>
            <a:off x="431800" y="1351046"/>
            <a:ext cx="1828800" cy="1828800"/>
            <a:chOff x="431800" y="1351046"/>
            <a:chExt cx="1828800" cy="1828800"/>
          </a:xfrm>
        </p:grpSpPr>
        <p:sp>
          <p:nvSpPr>
            <p:cNvPr id="5" name="Oval 4"/>
            <p:cNvSpPr/>
            <p:nvPr userDrawn="1"/>
          </p:nvSpPr>
          <p:spPr>
            <a:xfrm>
              <a:off x="431800" y="1351046"/>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e 39"/>
            <p:cNvSpPr/>
            <p:nvPr userDrawn="1"/>
          </p:nvSpPr>
          <p:spPr>
            <a:xfrm>
              <a:off x="431800" y="1351046"/>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5"/>
          <p:cNvSpPr>
            <a:spLocks noGrp="1"/>
          </p:cNvSpPr>
          <p:nvPr>
            <p:ph type="pic" sz="quarter" idx="10"/>
          </p:nvPr>
        </p:nvSpPr>
        <p:spPr>
          <a:xfrm>
            <a:off x="453524" y="1372770"/>
            <a:ext cx="1785352" cy="1785352"/>
          </a:xfrm>
          <a:prstGeom prst="ellipse">
            <a:avLst/>
          </a:prstGeom>
        </p:spPr>
        <p:txBody>
          <a:bodyPr/>
          <a:lstStyle>
            <a:lvl1pPr marL="0" indent="0" algn="ctr">
              <a:buNone/>
              <a:defRPr sz="800"/>
            </a:lvl1pPr>
          </a:lstStyle>
          <a:p>
            <a:endParaRPr lang="en-US" dirty="0"/>
          </a:p>
        </p:txBody>
      </p:sp>
      <p:sp>
        <p:nvSpPr>
          <p:cNvPr id="17" name="Text Placeholder 7"/>
          <p:cNvSpPr>
            <a:spLocks noGrp="1"/>
          </p:cNvSpPr>
          <p:nvPr>
            <p:ph type="body" sz="quarter" idx="13" hasCustomPrompt="1"/>
          </p:nvPr>
        </p:nvSpPr>
        <p:spPr>
          <a:xfrm>
            <a:off x="581025" y="3409950"/>
            <a:ext cx="1554480" cy="838200"/>
          </a:xfrm>
          <a:prstGeom prst="rect">
            <a:avLst/>
          </a:prstGeom>
        </p:spPr>
        <p:txBody>
          <a:bodyPr/>
          <a:lstStyle>
            <a:lvl1pPr marL="0" indent="0" algn="ctr">
              <a:buNone/>
              <a:defRPr sz="1050">
                <a:solidFill>
                  <a:schemeClr val="tx1"/>
                </a:solidFill>
              </a:defRPr>
            </a:lvl1pPr>
          </a:lstStyle>
          <a:p>
            <a:pPr lvl="0"/>
            <a:r>
              <a:rPr lang="en-US" dirty="0"/>
              <a:t>Text here</a:t>
            </a:r>
          </a:p>
        </p:txBody>
      </p:sp>
      <p:sp>
        <p:nvSpPr>
          <p:cNvPr id="19" name="Text Placeholder 7"/>
          <p:cNvSpPr>
            <a:spLocks noGrp="1"/>
          </p:cNvSpPr>
          <p:nvPr>
            <p:ph type="body" sz="quarter" idx="21" hasCustomPrompt="1"/>
          </p:nvPr>
        </p:nvSpPr>
        <p:spPr>
          <a:xfrm>
            <a:off x="7029450" y="3409950"/>
            <a:ext cx="1554480" cy="838200"/>
          </a:xfrm>
          <a:prstGeom prst="rect">
            <a:avLst/>
          </a:prstGeom>
        </p:spPr>
        <p:txBody>
          <a:bodyPr/>
          <a:lstStyle>
            <a:lvl1pPr marL="0" indent="0" algn="ctr">
              <a:buNone/>
              <a:defRPr sz="1050">
                <a:solidFill>
                  <a:schemeClr val="tx1"/>
                </a:solidFill>
              </a:defRPr>
            </a:lvl1pPr>
          </a:lstStyle>
          <a:p>
            <a:pPr lvl="0"/>
            <a:r>
              <a:rPr lang="en-US" dirty="0"/>
              <a:t>Text here</a:t>
            </a:r>
          </a:p>
        </p:txBody>
      </p:sp>
      <p:sp>
        <p:nvSpPr>
          <p:cNvPr id="20" name="Text Placeholder 7"/>
          <p:cNvSpPr>
            <a:spLocks noGrp="1"/>
          </p:cNvSpPr>
          <p:nvPr>
            <p:ph type="body" sz="quarter" idx="22" hasCustomPrompt="1"/>
          </p:nvPr>
        </p:nvSpPr>
        <p:spPr>
          <a:xfrm>
            <a:off x="2730500" y="3409950"/>
            <a:ext cx="1554480" cy="838200"/>
          </a:xfrm>
          <a:prstGeom prst="rect">
            <a:avLst/>
          </a:prstGeom>
        </p:spPr>
        <p:txBody>
          <a:bodyPr/>
          <a:lstStyle>
            <a:lvl1pPr marL="0" indent="0" algn="ctr">
              <a:buNone/>
              <a:defRPr sz="1050">
                <a:solidFill>
                  <a:schemeClr val="tx1"/>
                </a:solidFill>
              </a:defRPr>
            </a:lvl1pPr>
          </a:lstStyle>
          <a:p>
            <a:pPr lvl="0"/>
            <a:r>
              <a:rPr lang="en-US" dirty="0"/>
              <a:t>Text here</a:t>
            </a:r>
          </a:p>
        </p:txBody>
      </p:sp>
      <p:sp>
        <p:nvSpPr>
          <p:cNvPr id="21" name="Text Placeholder 7"/>
          <p:cNvSpPr>
            <a:spLocks noGrp="1"/>
          </p:cNvSpPr>
          <p:nvPr>
            <p:ph type="body" sz="quarter" idx="23" hasCustomPrompt="1"/>
          </p:nvPr>
        </p:nvSpPr>
        <p:spPr>
          <a:xfrm>
            <a:off x="4879975" y="3409950"/>
            <a:ext cx="1554480" cy="838200"/>
          </a:xfrm>
          <a:prstGeom prst="rect">
            <a:avLst/>
          </a:prstGeom>
        </p:spPr>
        <p:txBody>
          <a:bodyPr/>
          <a:lstStyle>
            <a:lvl1pPr marL="0" indent="0" algn="ctr">
              <a:buNone/>
              <a:defRPr sz="1050">
                <a:solidFill>
                  <a:schemeClr val="tx1"/>
                </a:solidFill>
              </a:defRPr>
            </a:lvl1pPr>
          </a:lstStyle>
          <a:p>
            <a:pPr lvl="0"/>
            <a:r>
              <a:rPr lang="en-US" dirty="0"/>
              <a:t>Text here</a:t>
            </a:r>
          </a:p>
        </p:txBody>
      </p:sp>
      <p:sp>
        <p:nvSpPr>
          <p:cNvPr id="3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39" name="Text Placeholder 10"/>
          <p:cNvSpPr>
            <a:spLocks noGrp="1"/>
          </p:cNvSpPr>
          <p:nvPr>
            <p:ph type="body" sz="quarter" idx="27"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grpSp>
        <p:nvGrpSpPr>
          <p:cNvPr id="3" name="Group 2"/>
          <p:cNvGrpSpPr/>
          <p:nvPr userDrawn="1"/>
        </p:nvGrpSpPr>
        <p:grpSpPr>
          <a:xfrm>
            <a:off x="2590800" y="1352550"/>
            <a:ext cx="1828800" cy="1828800"/>
            <a:chOff x="2590800" y="1352550"/>
            <a:chExt cx="1828800" cy="1828800"/>
          </a:xfrm>
        </p:grpSpPr>
        <p:sp>
          <p:nvSpPr>
            <p:cNvPr id="41" name="Oval 40"/>
            <p:cNvSpPr/>
            <p:nvPr userDrawn="1"/>
          </p:nvSpPr>
          <p:spPr>
            <a:xfrm>
              <a:off x="25908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ie 41"/>
            <p:cNvSpPr/>
            <p:nvPr userDrawn="1"/>
          </p:nvSpPr>
          <p:spPr>
            <a:xfrm>
              <a:off x="25908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5"/>
          <p:cNvSpPr>
            <a:spLocks noGrp="1"/>
          </p:cNvSpPr>
          <p:nvPr>
            <p:ph type="pic" sz="quarter" idx="28"/>
          </p:nvPr>
        </p:nvSpPr>
        <p:spPr>
          <a:xfrm>
            <a:off x="2612524" y="1374274"/>
            <a:ext cx="1785352" cy="1785352"/>
          </a:xfrm>
          <a:prstGeom prst="ellipse">
            <a:avLst/>
          </a:prstGeom>
        </p:spPr>
        <p:txBody>
          <a:bodyPr/>
          <a:lstStyle>
            <a:lvl1pPr marL="0" indent="0" algn="ctr">
              <a:buNone/>
              <a:defRPr sz="800"/>
            </a:lvl1pPr>
          </a:lstStyle>
          <a:p>
            <a:endParaRPr lang="en-US" dirty="0"/>
          </a:p>
        </p:txBody>
      </p:sp>
      <p:grpSp>
        <p:nvGrpSpPr>
          <p:cNvPr id="6" name="Group 5"/>
          <p:cNvGrpSpPr/>
          <p:nvPr userDrawn="1"/>
        </p:nvGrpSpPr>
        <p:grpSpPr>
          <a:xfrm>
            <a:off x="4724400" y="1352550"/>
            <a:ext cx="1828800" cy="1828800"/>
            <a:chOff x="4724400" y="1352550"/>
            <a:chExt cx="1828800" cy="1828800"/>
          </a:xfrm>
        </p:grpSpPr>
        <p:sp>
          <p:nvSpPr>
            <p:cNvPr id="44" name="Oval 43"/>
            <p:cNvSpPr/>
            <p:nvPr userDrawn="1"/>
          </p:nvSpPr>
          <p:spPr>
            <a:xfrm>
              <a:off x="47244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e 44"/>
            <p:cNvSpPr/>
            <p:nvPr userDrawn="1"/>
          </p:nvSpPr>
          <p:spPr>
            <a:xfrm>
              <a:off x="47244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Picture Placeholder 5"/>
          <p:cNvSpPr>
            <a:spLocks noGrp="1"/>
          </p:cNvSpPr>
          <p:nvPr>
            <p:ph type="pic" sz="quarter" idx="29"/>
          </p:nvPr>
        </p:nvSpPr>
        <p:spPr>
          <a:xfrm>
            <a:off x="4746124" y="1374274"/>
            <a:ext cx="1785352" cy="1785352"/>
          </a:xfrm>
          <a:prstGeom prst="ellipse">
            <a:avLst/>
          </a:prstGeom>
        </p:spPr>
        <p:txBody>
          <a:bodyPr/>
          <a:lstStyle>
            <a:lvl1pPr marL="0" indent="0" algn="ctr">
              <a:buNone/>
              <a:defRPr sz="800"/>
            </a:lvl1pPr>
          </a:lstStyle>
          <a:p>
            <a:endParaRPr lang="en-US" dirty="0"/>
          </a:p>
        </p:txBody>
      </p:sp>
      <p:grpSp>
        <p:nvGrpSpPr>
          <p:cNvPr id="7" name="Group 6"/>
          <p:cNvGrpSpPr/>
          <p:nvPr userDrawn="1"/>
        </p:nvGrpSpPr>
        <p:grpSpPr>
          <a:xfrm>
            <a:off x="6884895" y="1352550"/>
            <a:ext cx="1828800" cy="1828800"/>
            <a:chOff x="6884895" y="1352550"/>
            <a:chExt cx="1828800" cy="1828800"/>
          </a:xfrm>
        </p:grpSpPr>
        <p:sp>
          <p:nvSpPr>
            <p:cNvPr id="47" name="Oval 46"/>
            <p:cNvSpPr/>
            <p:nvPr userDrawn="1"/>
          </p:nvSpPr>
          <p:spPr>
            <a:xfrm>
              <a:off x="6884895"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e 47"/>
            <p:cNvSpPr/>
            <p:nvPr userDrawn="1"/>
          </p:nvSpPr>
          <p:spPr>
            <a:xfrm>
              <a:off x="6884895"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Picture Placeholder 5"/>
          <p:cNvSpPr>
            <a:spLocks noGrp="1"/>
          </p:cNvSpPr>
          <p:nvPr>
            <p:ph type="pic" sz="quarter" idx="30"/>
          </p:nvPr>
        </p:nvSpPr>
        <p:spPr>
          <a:xfrm>
            <a:off x="6906619" y="1374274"/>
            <a:ext cx="1785352" cy="1785352"/>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273438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46"/>
                                        </p:tgtEl>
                                        <p:attrNameLst>
                                          <p:attrName>style.visibility</p:attrName>
                                        </p:attrNameLst>
                                      </p:cBhvr>
                                      <p:to>
                                        <p:strVal val="visible"/>
                                      </p:to>
                                    </p:set>
                                    <p:anim calcmode="lin" valueType="num">
                                      <p:cBhvr>
                                        <p:cTn id="24" dur="500" fill="hold"/>
                                        <p:tgtEl>
                                          <p:spTgt spid="46"/>
                                        </p:tgtEl>
                                        <p:attrNameLst>
                                          <p:attrName>ppt_w</p:attrName>
                                        </p:attrNameLst>
                                      </p:cBhvr>
                                      <p:tavLst>
                                        <p:tav tm="0">
                                          <p:val>
                                            <p:fltVal val="0"/>
                                          </p:val>
                                        </p:tav>
                                        <p:tav tm="100000">
                                          <p:val>
                                            <p:strVal val="#ppt_w"/>
                                          </p:val>
                                        </p:tav>
                                      </p:tavLst>
                                    </p:anim>
                                    <p:anim calcmode="lin" valueType="num">
                                      <p:cBhvr>
                                        <p:cTn id="25" dur="500" fill="hold"/>
                                        <p:tgtEl>
                                          <p:spTgt spid="46"/>
                                        </p:tgtEl>
                                        <p:attrNameLst>
                                          <p:attrName>ppt_h</p:attrName>
                                        </p:attrNameLst>
                                      </p:cBhvr>
                                      <p:tavLst>
                                        <p:tav tm="0">
                                          <p:val>
                                            <p:fltVal val="0"/>
                                          </p:val>
                                        </p:tav>
                                        <p:tav tm="100000">
                                          <p:val>
                                            <p:strVal val="#ppt_h"/>
                                          </p:val>
                                        </p:tav>
                                      </p:tavLst>
                                    </p:anim>
                                    <p:animEffect transition="in" filter="fade">
                                      <p:cBhvr>
                                        <p:cTn id="26" dur="500"/>
                                        <p:tgtEl>
                                          <p:spTgt spid="46"/>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xEl>
                                              <p:pRg st="0" end="0"/>
                                            </p:txEl>
                                          </p:spTgt>
                                        </p:tgtEl>
                                        <p:attrNameLst>
                                          <p:attrName>style.visibility</p:attrName>
                                        </p:attrNameLst>
                                      </p:cBhvr>
                                      <p:to>
                                        <p:strVal val="visible"/>
                                      </p:to>
                                    </p:set>
                                    <p:animEffect transition="in" filter="fade">
                                      <p:cBhvr>
                                        <p:cTn id="50" dur="500"/>
                                        <p:tgtEl>
                                          <p:spTgt spid="2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fade">
                                      <p:cBhvr>
                                        <p:cTn id="53" dur="500"/>
                                        <p:tgtEl>
                                          <p:spTgt spid="21">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xEl>
                                              <p:pRg st="0" end="0"/>
                                            </p:txEl>
                                          </p:spTgt>
                                        </p:tgtEl>
                                        <p:attrNameLst>
                                          <p:attrName>style.visibility</p:attrName>
                                        </p:attrNameLst>
                                      </p:cBhvr>
                                      <p:to>
                                        <p:strVal val="visible"/>
                                      </p:to>
                                    </p:set>
                                    <p:animEffect transition="in" filter="fade">
                                      <p:cBhvr>
                                        <p:cTn id="56"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35" grpId="0"/>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3" grpId="0"/>
      <p:bldP spid="46" grpId="0"/>
      <p:bldP spid="4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Picture Placeholder 2"/>
          <p:cNvSpPr>
            <a:spLocks noGrp="1"/>
          </p:cNvSpPr>
          <p:nvPr>
            <p:ph type="pic" sz="quarter" idx="24" hasCustomPrompt="1"/>
          </p:nvPr>
        </p:nvSpPr>
        <p:spPr>
          <a:xfrm>
            <a:off x="0" y="86966"/>
            <a:ext cx="9144000" cy="2103783"/>
          </a:xfrm>
          <a:prstGeom prst="rect">
            <a:avLst/>
          </a:prstGeom>
        </p:spPr>
        <p:txBody>
          <a:bodyPr/>
          <a:lstStyle>
            <a:lvl1pPr marL="0" indent="0">
              <a:buNone/>
              <a:defRPr/>
            </a:lvl1pPr>
          </a:lstStyle>
          <a:p>
            <a:r>
              <a:rPr lang="en-US" dirty="0"/>
              <a:t>Insert Picture In Here</a:t>
            </a:r>
          </a:p>
        </p:txBody>
      </p:sp>
      <p:sp>
        <p:nvSpPr>
          <p:cNvPr id="6" name="Rectangle 5"/>
          <p:cNvSpPr/>
          <p:nvPr userDrawn="1"/>
        </p:nvSpPr>
        <p:spPr>
          <a:xfrm>
            <a:off x="0" y="2190750"/>
            <a:ext cx="9144000" cy="24384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itle 1"/>
          <p:cNvSpPr>
            <a:spLocks noGrp="1"/>
          </p:cNvSpPr>
          <p:nvPr>
            <p:ph type="ctrTitle" hasCustomPrompt="1"/>
          </p:nvPr>
        </p:nvSpPr>
        <p:spPr>
          <a:xfrm>
            <a:off x="3276600" y="2571750"/>
            <a:ext cx="4050973" cy="498964"/>
          </a:xfrm>
          <a:prstGeom prst="rect">
            <a:avLst/>
          </a:prstGeom>
        </p:spPr>
        <p:txBody>
          <a:bodyPr wrap="square" anchor="t" anchorCtr="0">
            <a:normAutofit/>
          </a:bodyPr>
          <a:lstStyle>
            <a:lvl1pPr algn="l">
              <a:lnSpc>
                <a:spcPct val="90000"/>
              </a:lnSpc>
              <a:defRPr sz="2800" b="1">
                <a:solidFill>
                  <a:schemeClr val="bg1">
                    <a:lumMod val="95000"/>
                  </a:schemeClr>
                </a:solidFill>
                <a:latin typeface="Segoe UI" panose="020B0502040204020203" pitchFamily="34" charset="0"/>
                <a:ea typeface="Gulim" pitchFamily="34" charset="-127"/>
                <a:cs typeface="Segoe UI" panose="020B0502040204020203" pitchFamily="34" charset="0"/>
              </a:defRPr>
            </a:lvl1pPr>
          </a:lstStyle>
          <a:p>
            <a:r>
              <a:rPr lang="en-US" dirty="0"/>
              <a:t>TITLE</a:t>
            </a:r>
          </a:p>
        </p:txBody>
      </p:sp>
      <p:sp>
        <p:nvSpPr>
          <p:cNvPr id="8" name="Text Placeholder 10"/>
          <p:cNvSpPr>
            <a:spLocks noGrp="1"/>
          </p:cNvSpPr>
          <p:nvPr>
            <p:ph type="body" sz="quarter" idx="23" hasCustomPrompt="1"/>
          </p:nvPr>
        </p:nvSpPr>
        <p:spPr>
          <a:xfrm>
            <a:off x="3276599" y="2877974"/>
            <a:ext cx="4044787" cy="3048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a:t>Edit text</a:t>
            </a:r>
          </a:p>
        </p:txBody>
      </p:sp>
      <p:sp>
        <p:nvSpPr>
          <p:cNvPr id="9" name="Text Placeholder 10"/>
          <p:cNvSpPr>
            <a:spLocks noGrp="1"/>
          </p:cNvSpPr>
          <p:nvPr>
            <p:ph type="body" sz="quarter" idx="25" hasCustomPrompt="1"/>
          </p:nvPr>
        </p:nvSpPr>
        <p:spPr>
          <a:xfrm>
            <a:off x="152401" y="2571750"/>
            <a:ext cx="3048000" cy="16002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a:t>Edit text</a:t>
            </a:r>
          </a:p>
        </p:txBody>
      </p:sp>
    </p:spTree>
    <p:extLst>
      <p:ext uri="{BB962C8B-B14F-4D97-AF65-F5344CB8AC3E}">
        <p14:creationId xmlns:p14="http://schemas.microsoft.com/office/powerpoint/2010/main" val="149191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7_Two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266700" y="152400"/>
            <a:ext cx="7048500" cy="590550"/>
          </a:xfrm>
          <a:prstGeom prst="rect">
            <a:avLst/>
          </a:prstGeom>
        </p:spPr>
        <p:txBody>
          <a:bodyPr anchor="b">
            <a:normAutofit/>
          </a:bodyPr>
          <a:lstStyle>
            <a:lvl1pPr algn="l">
              <a:defRPr sz="2400"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267012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8ACDB3CC-F982-40F9-8DD6-BCC9AFBF44BD}" type="datetime1">
              <a:rPr lang="en-US" smtClean="0"/>
              <a:pPr/>
              <a:t>1/29/2017</a:t>
            </a:fld>
            <a:endParaRPr lang="en-US" dirty="0"/>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26784575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Quote ">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1/29/2017</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pPr eaLnBrk="1" latinLnBrk="0" hangingPunct="1"/>
            <a:fld id="{2C6B1FF6-39B9-40F5-8B67-33C6354A3D4F}" type="slidenum">
              <a:rPr kumimoji="0" lang="en-US" smtClean="0"/>
              <a:pPr eaLnBrk="1" latinLnBrk="0" hangingPunct="1"/>
              <a:t>‹Nº›</a:t>
            </a:fld>
            <a:endParaRPr kumimoji="0" lang="en-US" dirty="0">
              <a:solidFill>
                <a:schemeClr val="accent3">
                  <a:shade val="75000"/>
                </a:schemeClr>
              </a:solidFill>
            </a:endParaRPr>
          </a:p>
        </p:txBody>
      </p:sp>
      <p:sp>
        <p:nvSpPr>
          <p:cNvPr id="12" name="Content Placeholder 2"/>
          <p:cNvSpPr>
            <a:spLocks noGrp="1"/>
          </p:cNvSpPr>
          <p:nvPr>
            <p:ph idx="1"/>
          </p:nvPr>
        </p:nvSpPr>
        <p:spPr>
          <a:xfrm>
            <a:off x="4368800" y="1004240"/>
            <a:ext cx="4318000" cy="3299039"/>
          </a:xfrm>
          <a:prstGeom prst="rect">
            <a:avLst/>
          </a:prstGeom>
        </p:spPr>
        <p:txBody>
          <a:bodyPr numCol="1" spcCol="0">
            <a:normAutofit/>
          </a:bodyPr>
          <a:lstStyle>
            <a:lvl1pPr marL="342900" indent="-342900">
              <a:lnSpc>
                <a:spcPct val="110000"/>
              </a:lnSpc>
              <a:buSzPct val="110000"/>
              <a:buFontTx/>
              <a:buBlip>
                <a:blip r:embed="rId2"/>
              </a:buBlip>
              <a:defRPr sz="18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1"/>
            <a:r>
              <a:rPr lang="en-US"/>
              <a:t>Second level</a:t>
            </a:r>
          </a:p>
        </p:txBody>
      </p:sp>
      <p:sp>
        <p:nvSpPr>
          <p:cNvPr id="8" name="Title 1"/>
          <p:cNvSpPr>
            <a:spLocks noGrp="1"/>
          </p:cNvSpPr>
          <p:nvPr>
            <p:ph type="title"/>
          </p:nvPr>
        </p:nvSpPr>
        <p:spPr>
          <a:xfrm>
            <a:off x="4368800" y="238943"/>
            <a:ext cx="4318000" cy="395264"/>
          </a:xfrm>
          <a:prstGeom prst="rect">
            <a:avLst/>
          </a:prstGeom>
        </p:spPr>
        <p:txBody>
          <a:bodyPr>
            <a:noAutofit/>
          </a:bodyPr>
          <a:lstStyle>
            <a:lvl1pPr algn="l">
              <a:defRPr sz="2400" b="0" i="0">
                <a:solidFill>
                  <a:srgbClr val="3C90D1"/>
                </a:solidFill>
                <a:latin typeface="Helvetica Light"/>
                <a:cs typeface="Helvetica Light"/>
              </a:defRPr>
            </a:lvl1pPr>
          </a:lstStyle>
          <a:p>
            <a:r>
              <a:rPr lang="en-US"/>
              <a:t>Click to edit Master title style</a:t>
            </a:r>
            <a:endParaRPr lang="en-US" dirty="0"/>
          </a:p>
        </p:txBody>
      </p:sp>
    </p:spTree>
    <p:extLst>
      <p:ext uri="{BB962C8B-B14F-4D97-AF65-F5344CB8AC3E}">
        <p14:creationId xmlns:p14="http://schemas.microsoft.com/office/powerpoint/2010/main" val="3885028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rcle Image and Tex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124200" y="1157288"/>
            <a:ext cx="5562600" cy="3266122"/>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grpSp>
        <p:nvGrpSpPr>
          <p:cNvPr id="4" name="Group 3"/>
          <p:cNvGrpSpPr/>
          <p:nvPr userDrawn="1"/>
        </p:nvGrpSpPr>
        <p:grpSpPr>
          <a:xfrm>
            <a:off x="550066" y="1565910"/>
            <a:ext cx="2377440" cy="2377440"/>
            <a:chOff x="550066" y="1565910"/>
            <a:chExt cx="2377440" cy="2377440"/>
          </a:xfrm>
        </p:grpSpPr>
        <p:sp>
          <p:nvSpPr>
            <p:cNvPr id="10" name="Oval 9"/>
            <p:cNvSpPr/>
            <p:nvPr userDrawn="1"/>
          </p:nvSpPr>
          <p:spPr>
            <a:xfrm>
              <a:off x="550066" y="1565910"/>
              <a:ext cx="2377440" cy="2377440"/>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e 1"/>
            <p:cNvSpPr/>
            <p:nvPr userDrawn="1"/>
          </p:nvSpPr>
          <p:spPr>
            <a:xfrm>
              <a:off x="550066" y="1565910"/>
              <a:ext cx="2377440" cy="2377440"/>
            </a:xfrm>
            <a:prstGeom prst="pie">
              <a:avLst>
                <a:gd name="adj1" fmla="val 10914741"/>
                <a:gd name="adj2" fmla="val 16200000"/>
              </a:avLst>
            </a:prstGeom>
            <a:solidFill>
              <a:schemeClr val="tx1">
                <a:lumMod val="85000"/>
                <a:lumOff val="1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Picture Placeholder 2"/>
          <p:cNvSpPr>
            <a:spLocks noGrp="1"/>
          </p:cNvSpPr>
          <p:nvPr>
            <p:ph type="pic" sz="quarter" idx="15"/>
          </p:nvPr>
        </p:nvSpPr>
        <p:spPr>
          <a:xfrm>
            <a:off x="595786" y="1611630"/>
            <a:ext cx="2286000" cy="2286000"/>
          </a:xfrm>
          <a:prstGeom prst="flowChartConnector">
            <a:avLst/>
          </a:prstGeom>
        </p:spPr>
        <p:txBody>
          <a:bodyPr/>
          <a:lstStyle>
            <a:lvl1pPr marL="0" indent="0" algn="ctr">
              <a:buNone/>
              <a:defRPr sz="1200">
                <a:solidFill>
                  <a:schemeClr val="bg1"/>
                </a:solidFill>
              </a:defRPr>
            </a:lvl1pPr>
          </a:lstStyle>
          <a:p>
            <a:endParaRPr lang="en-US" dirty="0"/>
          </a:p>
        </p:txBody>
      </p:sp>
      <p:sp>
        <p:nvSpPr>
          <p:cNvPr id="12"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Tree>
    <p:extLst>
      <p:ext uri="{BB962C8B-B14F-4D97-AF65-F5344CB8AC3E}">
        <p14:creationId xmlns:p14="http://schemas.microsoft.com/office/powerpoint/2010/main" val="422918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53" presetClass="entr" presetSubtype="16" fill="hold" nodeType="withEffect">
                                  <p:stCondLst>
                                    <p:cond delay="3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5" grpId="0"/>
      <p:bldP spid="3"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303863"/>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Light Blue">
    <p:spTree>
      <p:nvGrpSpPr>
        <p:cNvPr id="1" name=""/>
        <p:cNvGrpSpPr/>
        <p:nvPr/>
      </p:nvGrpSpPr>
      <p:grpSpPr>
        <a:xfrm>
          <a:off x="0" y="0"/>
          <a:ext cx="0" cy="0"/>
          <a:chOff x="0" y="0"/>
          <a:chExt cx="0" cy="0"/>
        </a:xfrm>
      </p:grpSpPr>
      <p:sp>
        <p:nvSpPr>
          <p:cNvPr id="6" name="Shape 6"/>
          <p:cNvSpPr/>
          <p:nvPr/>
        </p:nvSpPr>
        <p:spPr>
          <a:xfrm>
            <a:off x="-1" y="-17544"/>
            <a:ext cx="9144001" cy="5178588"/>
          </a:xfrm>
          <a:prstGeom prst="rect">
            <a:avLst/>
          </a:prstGeom>
          <a:solidFill>
            <a:srgbClr val="3498DB"/>
          </a:solidFill>
          <a:ln w="3175">
            <a:miter lim="400000"/>
          </a:ln>
        </p:spPr>
        <p:txBody>
          <a:bodyPr lIns="0" tIns="0" rIns="0" bIns="0" anchor="ctr"/>
          <a:lstStyle/>
          <a:p>
            <a:pPr lvl="0">
              <a:defRPr sz="3200">
                <a:solidFill>
                  <a:srgbClr val="FFFFFF"/>
                </a:solidFill>
              </a:defRPr>
            </a:pPr>
            <a:endParaRPr/>
          </a:p>
        </p:txBody>
      </p:sp>
    </p:spTree>
    <p:extLst>
      <p:ext uri="{BB962C8B-B14F-4D97-AF65-F5344CB8AC3E}">
        <p14:creationId xmlns:p14="http://schemas.microsoft.com/office/powerpoint/2010/main" val="365888567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4"/>
            <a:ext cx="8741880" cy="674749"/>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3463474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4"/>
            <a:ext cx="8741880" cy="674749"/>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2188933"/>
          </a:xfrm>
          <a:prstGeom prst="rect">
            <a:avLst/>
          </a:prstGeo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2188933"/>
          </a:xfrm>
          <a:prstGeom prst="rect">
            <a:avLst/>
          </a:prstGeo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98501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330518" y="2848923"/>
            <a:ext cx="7022296" cy="590931"/>
          </a:xfrm>
          <a:prstGeom prst="rect">
            <a:avLst/>
          </a:prstGeom>
          <a:noFill/>
        </p:spPr>
        <p:txBody>
          <a:bodyPr wrap="square" lIns="146304" tIns="109728" rIns="146304" bIns="109728">
            <a:spAutoFit/>
          </a:bodyPr>
          <a:lstStyle>
            <a:lvl1pPr marL="0" indent="0">
              <a:spcBef>
                <a:spcPts val="0"/>
              </a:spcBef>
              <a:buNone/>
              <a:defRPr sz="2400"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330517" y="1468750"/>
            <a:ext cx="7022297" cy="1380173"/>
          </a:xfrm>
          <a:prstGeom prst="rect">
            <a:avLst/>
          </a:prstGeom>
        </p:spPr>
        <p:txBody>
          <a:bodyPr lIns="146304" tIns="9144" rIns="146304" bIns="9144" anchor="b" anchorCtr="0"/>
          <a:lstStyle>
            <a:lvl1pPr marL="0" indent="0">
              <a:spcBef>
                <a:spcPts val="0"/>
              </a:spcBef>
              <a:buNone/>
              <a:defRPr sz="4500">
                <a:solidFill>
                  <a:schemeClr val="bg1"/>
                </a:solidFill>
                <a:latin typeface="+mj-lt"/>
              </a:defRPr>
            </a:lvl1pPr>
          </a:lstStyle>
          <a:p>
            <a:r>
              <a:rPr lang="en-US" sz="4500" dirty="0">
                <a:solidFill>
                  <a:schemeClr val="bg1"/>
                </a:solidFill>
              </a:rPr>
              <a:t>Section title</a:t>
            </a:r>
          </a:p>
        </p:txBody>
      </p:sp>
      <p:pic>
        <p:nvPicPr>
          <p:cNvPr id="15" name="Picture 14"/>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263378" y="365"/>
            <a:ext cx="6880622" cy="5143136"/>
          </a:xfrm>
          <a:prstGeom prst="rect">
            <a:avLst/>
          </a:prstGeom>
        </p:spPr>
      </p:pic>
    </p:spTree>
    <p:extLst>
      <p:ext uri="{BB962C8B-B14F-4D97-AF65-F5344CB8AC3E}">
        <p14:creationId xmlns:p14="http://schemas.microsoft.com/office/powerpoint/2010/main" val="415885178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01931" y="891884"/>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78018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quare Image and Tex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8" name="Picture Placeholder 7"/>
          <p:cNvSpPr>
            <a:spLocks noGrp="1"/>
          </p:cNvSpPr>
          <p:nvPr>
            <p:ph type="pic" sz="quarter" idx="17" hasCustomPrompt="1"/>
          </p:nvPr>
        </p:nvSpPr>
        <p:spPr>
          <a:xfrm>
            <a:off x="533400" y="1581150"/>
            <a:ext cx="4572000" cy="2438400"/>
          </a:xfrm>
          <a:prstGeom prst="rect">
            <a:avLst/>
          </a:prstGeom>
        </p:spPr>
        <p:txBody>
          <a:bodyPr/>
          <a:lstStyle>
            <a:lvl1pPr marL="0" indent="0" algn="ctr">
              <a:buNone/>
              <a:defRPr sz="1600" baseline="0"/>
            </a:lvl1pPr>
          </a:lstStyle>
          <a:p>
            <a:r>
              <a:rPr lang="en-US" dirty="0"/>
              <a:t>Insert Picture In Here</a:t>
            </a:r>
          </a:p>
        </p:txBody>
      </p:sp>
      <p:sp>
        <p:nvSpPr>
          <p:cNvPr id="10" name="Text Placeholder 10"/>
          <p:cNvSpPr>
            <a:spLocks noGrp="1"/>
          </p:cNvSpPr>
          <p:nvPr>
            <p:ph type="body" sz="quarter" idx="13" hasCustomPrompt="1"/>
          </p:nvPr>
        </p:nvSpPr>
        <p:spPr>
          <a:xfrm>
            <a:off x="5257800" y="1352550"/>
            <a:ext cx="3429000" cy="2971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81000" y="4019550"/>
            <a:ext cx="4819650" cy="18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3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8" name="Picture Placeholder 7"/>
          <p:cNvSpPr>
            <a:spLocks noGrp="1"/>
          </p:cNvSpPr>
          <p:nvPr>
            <p:ph type="pic" sz="quarter" idx="17" hasCustomPrompt="1"/>
          </p:nvPr>
        </p:nvSpPr>
        <p:spPr>
          <a:xfrm>
            <a:off x="533400" y="1581150"/>
            <a:ext cx="2819400" cy="2438400"/>
          </a:xfrm>
          <a:prstGeom prst="rect">
            <a:avLst/>
          </a:prstGeom>
        </p:spPr>
        <p:txBody>
          <a:bodyPr/>
          <a:lstStyle>
            <a:lvl1pPr marL="0" indent="0" algn="ctr">
              <a:buNone/>
              <a:defRPr sz="1600" baseline="0"/>
            </a:lvl1pPr>
          </a:lstStyle>
          <a:p>
            <a:r>
              <a:rPr lang="en-US" dirty="0"/>
              <a:t>Insert Picture In Here</a:t>
            </a:r>
          </a:p>
        </p:txBody>
      </p:sp>
      <p:sp>
        <p:nvSpPr>
          <p:cNvPr id="10" name="Text Placeholder 10"/>
          <p:cNvSpPr>
            <a:spLocks noGrp="1"/>
          </p:cNvSpPr>
          <p:nvPr>
            <p:ph type="body" sz="quarter" idx="13" hasCustomPrompt="1"/>
          </p:nvPr>
        </p:nvSpPr>
        <p:spPr>
          <a:xfrm>
            <a:off x="3429000" y="2028076"/>
            <a:ext cx="5247526"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95620" y="4019551"/>
            <a:ext cx="2895600" cy="1115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p:cNvSpPr>
            <a:spLocks noGrp="1"/>
          </p:cNvSpPr>
          <p:nvPr>
            <p:ph type="body" sz="quarter" idx="18" hasCustomPrompt="1"/>
          </p:nvPr>
        </p:nvSpPr>
        <p:spPr>
          <a:xfrm>
            <a:off x="3429000" y="1723276"/>
            <a:ext cx="5247526" cy="304800"/>
          </a:xfrm>
          <a:prstGeom prst="rect">
            <a:avLst/>
          </a:prstGeom>
        </p:spPr>
        <p:txBody>
          <a:bodyPr anchor="t">
            <a:noAutofit/>
          </a:bodyPr>
          <a:lstStyle>
            <a:lvl1pPr marL="0" indent="0">
              <a:lnSpc>
                <a:spcPct val="100000"/>
              </a:lnSpc>
              <a:spcBef>
                <a:spcPts val="600"/>
              </a:spcBef>
              <a:buNone/>
              <a:defRPr sz="1600" baseline="0">
                <a:solidFill>
                  <a:schemeClr val="tx1"/>
                </a:solidFill>
                <a:latin typeface="+mn-lt"/>
              </a:defRPr>
            </a:lvl1pPr>
          </a:lstStyle>
          <a:p>
            <a:pPr lvl="0"/>
            <a:r>
              <a:rPr lang="en-US" dirty="0"/>
              <a:t>Edit text</a:t>
            </a:r>
          </a:p>
        </p:txBody>
      </p:sp>
      <p:sp>
        <p:nvSpPr>
          <p:cNvPr id="12" name="Text Placeholder 10"/>
          <p:cNvSpPr>
            <a:spLocks noGrp="1"/>
          </p:cNvSpPr>
          <p:nvPr>
            <p:ph type="body" sz="quarter" idx="19" hasCustomPrompt="1"/>
          </p:nvPr>
        </p:nvSpPr>
        <p:spPr>
          <a:xfrm>
            <a:off x="34290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13" name="Text Placeholder 10"/>
          <p:cNvSpPr>
            <a:spLocks noGrp="1"/>
          </p:cNvSpPr>
          <p:nvPr>
            <p:ph type="body" sz="quarter" idx="20" hasCustomPrompt="1"/>
          </p:nvPr>
        </p:nvSpPr>
        <p:spPr>
          <a:xfrm>
            <a:off x="51816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14" name="Text Placeholder 10"/>
          <p:cNvSpPr>
            <a:spLocks noGrp="1"/>
          </p:cNvSpPr>
          <p:nvPr>
            <p:ph type="body" sz="quarter" idx="21" hasCustomPrompt="1"/>
          </p:nvPr>
        </p:nvSpPr>
        <p:spPr>
          <a:xfrm>
            <a:off x="69342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cxnSp>
        <p:nvCxnSpPr>
          <p:cNvPr id="3" name="Straight Connector 2"/>
          <p:cNvCxnSpPr/>
          <p:nvPr userDrawn="1"/>
        </p:nvCxnSpPr>
        <p:spPr>
          <a:xfrm>
            <a:off x="51816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342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40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6101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6"/>
          </p:nvPr>
        </p:nvSpPr>
        <p:spPr>
          <a:xfrm>
            <a:off x="5334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p:cNvSpPr/>
          <p:nvPr userDrawn="1"/>
        </p:nvSpPr>
        <p:spPr>
          <a:xfrm>
            <a:off x="0" y="112395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4610100" y="1123950"/>
            <a:ext cx="4533900" cy="381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1" name="Text Placeholder 7"/>
          <p:cNvSpPr>
            <a:spLocks noGrp="1"/>
          </p:cNvSpPr>
          <p:nvPr>
            <p:ph type="body" sz="quarter" idx="17" hasCustomPrompt="1"/>
          </p:nvPr>
        </p:nvSpPr>
        <p:spPr>
          <a:xfrm>
            <a:off x="523875" y="1162051"/>
            <a:ext cx="4038600" cy="304800"/>
          </a:xfrm>
          <a:prstGeom prst="rect">
            <a:avLst/>
          </a:prstGeom>
        </p:spPr>
        <p:txBody>
          <a:bodyPr/>
          <a:lstStyle>
            <a:lvl1pPr marL="0" indent="0" algn="ctr">
              <a:buNone/>
              <a:defRPr sz="1400" b="1">
                <a:solidFill>
                  <a:schemeClr val="bg1"/>
                </a:solidFill>
              </a:defRPr>
            </a:lvl1pPr>
          </a:lstStyle>
          <a:p>
            <a:pPr lvl="0"/>
            <a:r>
              <a:rPr lang="en-US" dirty="0"/>
              <a:t>Text here</a:t>
            </a:r>
          </a:p>
        </p:txBody>
      </p:sp>
      <p:sp>
        <p:nvSpPr>
          <p:cNvPr id="22" name="Text Placeholder 7"/>
          <p:cNvSpPr>
            <a:spLocks noGrp="1"/>
          </p:cNvSpPr>
          <p:nvPr>
            <p:ph type="body" sz="quarter" idx="18" hasCustomPrompt="1"/>
          </p:nvPr>
        </p:nvSpPr>
        <p:spPr>
          <a:xfrm>
            <a:off x="4600575" y="1162050"/>
            <a:ext cx="4038600" cy="304800"/>
          </a:xfrm>
          <a:prstGeom prst="rect">
            <a:avLst/>
          </a:prstGeom>
        </p:spPr>
        <p:txBody>
          <a:bodyPr/>
          <a:lstStyle>
            <a:lvl1pPr marL="0" indent="0" algn="ctr">
              <a:buNone/>
              <a:defRPr sz="1400" b="1">
                <a:solidFill>
                  <a:schemeClr val="bg1"/>
                </a:solidFill>
              </a:defRPr>
            </a:lvl1pPr>
          </a:lstStyle>
          <a:p>
            <a:pPr lvl="0"/>
            <a:r>
              <a:rPr lang="en-US" dirty="0"/>
              <a:t>Text here</a:t>
            </a:r>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11" name="Text Placeholder 10"/>
          <p:cNvSpPr>
            <a:spLocks noGrp="1"/>
          </p:cNvSpPr>
          <p:nvPr>
            <p:ph type="body" sz="quarter" idx="19"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cxnSp>
        <p:nvCxnSpPr>
          <p:cNvPr id="6" name="Straight Connector 5"/>
          <p:cNvCxnSpPr/>
          <p:nvPr userDrawn="1"/>
        </p:nvCxnSpPr>
        <p:spPr>
          <a:xfrm>
            <a:off x="4600575" y="1714500"/>
            <a:ext cx="0" cy="259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0" y="4476749"/>
            <a:ext cx="9144000" cy="10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610100" y="4476749"/>
            <a:ext cx="4533900" cy="1047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Tree>
    <p:extLst>
      <p:ext uri="{BB962C8B-B14F-4D97-AF65-F5344CB8AC3E}">
        <p14:creationId xmlns:p14="http://schemas.microsoft.com/office/powerpoint/2010/main" val="12017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fade">
                                      <p:cBhvr>
                                        <p:cTn id="27" dur="500"/>
                                        <p:tgtEl>
                                          <p:spTgt spid="21">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fade">
                                      <p:cBhvr>
                                        <p:cTn id="33" dur="500"/>
                                        <p:tgtEl>
                                          <p:spTgt spid="22">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fade">
                                      <p:cBhvr>
                                        <p:cTn id="52" dur="500"/>
                                        <p:tgtEl>
                                          <p:spTgt spid="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fade">
                                      <p:cBhvr>
                                        <p:cTn id="55" dur="500"/>
                                        <p:tgtEl>
                                          <p:spTgt spid="3">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fade">
                                      <p:cBhvr>
                                        <p:cTn id="61" dur="500"/>
                                        <p:tgtEl>
                                          <p:spTgt spid="3">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P spid="4" grpId="0" animBg="1"/>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10"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view Description">
    <p:spTree>
      <p:nvGrpSpPr>
        <p:cNvPr id="1" name=""/>
        <p:cNvGrpSpPr/>
        <p:nvPr/>
      </p:nvGrpSpPr>
      <p:grpSpPr>
        <a:xfrm>
          <a:off x="0" y="0"/>
          <a:ext cx="0" cy="0"/>
          <a:chOff x="0" y="0"/>
          <a:chExt cx="0" cy="0"/>
        </a:xfrm>
      </p:grpSpPr>
      <p:sp>
        <p:nvSpPr>
          <p:cNvPr id="4" name="Text Placeholder 3"/>
          <p:cNvSpPr>
            <a:spLocks noGrp="1"/>
          </p:cNvSpPr>
          <p:nvPr>
            <p:ph type="body" sz="quarter" idx="22" hasCustomPrompt="1"/>
          </p:nvPr>
        </p:nvSpPr>
        <p:spPr>
          <a:xfrm>
            <a:off x="533400" y="1504950"/>
            <a:ext cx="2590800" cy="838200"/>
          </a:xfrm>
          <a:prstGeom prst="rect">
            <a:avLst/>
          </a:prstGeom>
        </p:spPr>
        <p:txBody>
          <a:bodyPr/>
          <a:lstStyle>
            <a:lvl1pPr marL="0" indent="0" algn="r">
              <a:buNone/>
              <a:defRPr sz="1200" baseline="0">
                <a:solidFill>
                  <a:schemeClr val="tx1"/>
                </a:solidFill>
              </a:defRPr>
            </a:lvl1pPr>
          </a:lstStyle>
          <a:p>
            <a:pPr lvl="0"/>
            <a:r>
              <a:rPr lang="en-US" dirty="0"/>
              <a:t>Edit Text</a:t>
            </a:r>
          </a:p>
        </p:txBody>
      </p:sp>
      <p:sp>
        <p:nvSpPr>
          <p:cNvPr id="24" name="Text Placeholder 3"/>
          <p:cNvSpPr>
            <a:spLocks noGrp="1"/>
          </p:cNvSpPr>
          <p:nvPr>
            <p:ph type="body" sz="quarter" idx="23" hasCustomPrompt="1"/>
          </p:nvPr>
        </p:nvSpPr>
        <p:spPr>
          <a:xfrm>
            <a:off x="533400" y="1276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a:t>EDIT TEXT</a:t>
            </a:r>
          </a:p>
        </p:txBody>
      </p:sp>
      <p:sp>
        <p:nvSpPr>
          <p:cNvPr id="11"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12"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13" name="Text Placeholder 3"/>
          <p:cNvSpPr>
            <a:spLocks noGrp="1"/>
          </p:cNvSpPr>
          <p:nvPr>
            <p:ph type="body" sz="quarter" idx="25" hasCustomPrompt="1"/>
          </p:nvPr>
        </p:nvSpPr>
        <p:spPr>
          <a:xfrm>
            <a:off x="533400" y="2647950"/>
            <a:ext cx="2590800" cy="838200"/>
          </a:xfrm>
          <a:prstGeom prst="rect">
            <a:avLst/>
          </a:prstGeom>
        </p:spPr>
        <p:txBody>
          <a:bodyPr/>
          <a:lstStyle>
            <a:lvl1pPr marL="0" indent="0" algn="r">
              <a:buNone/>
              <a:defRPr sz="1200" baseline="0">
                <a:solidFill>
                  <a:schemeClr val="tx1"/>
                </a:solidFill>
              </a:defRPr>
            </a:lvl1pPr>
          </a:lstStyle>
          <a:p>
            <a:pPr lvl="0"/>
            <a:r>
              <a:rPr lang="en-US" dirty="0"/>
              <a:t>Edit Text</a:t>
            </a:r>
          </a:p>
        </p:txBody>
      </p:sp>
      <p:sp>
        <p:nvSpPr>
          <p:cNvPr id="14" name="Text Placeholder 3"/>
          <p:cNvSpPr>
            <a:spLocks noGrp="1"/>
          </p:cNvSpPr>
          <p:nvPr>
            <p:ph type="body" sz="quarter" idx="26" hasCustomPrompt="1"/>
          </p:nvPr>
        </p:nvSpPr>
        <p:spPr>
          <a:xfrm>
            <a:off x="533400" y="2419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a:t>EDIT TEXT</a:t>
            </a:r>
          </a:p>
        </p:txBody>
      </p:sp>
      <p:sp>
        <p:nvSpPr>
          <p:cNvPr id="15" name="Text Placeholder 3"/>
          <p:cNvSpPr>
            <a:spLocks noGrp="1"/>
          </p:cNvSpPr>
          <p:nvPr>
            <p:ph type="body" sz="quarter" idx="27" hasCustomPrompt="1"/>
          </p:nvPr>
        </p:nvSpPr>
        <p:spPr>
          <a:xfrm>
            <a:off x="533400" y="3790950"/>
            <a:ext cx="2590800" cy="838200"/>
          </a:xfrm>
          <a:prstGeom prst="rect">
            <a:avLst/>
          </a:prstGeom>
        </p:spPr>
        <p:txBody>
          <a:bodyPr/>
          <a:lstStyle>
            <a:lvl1pPr marL="0" indent="0" algn="r">
              <a:buNone/>
              <a:defRPr sz="1200" baseline="0">
                <a:solidFill>
                  <a:schemeClr val="tx1"/>
                </a:solidFill>
              </a:defRPr>
            </a:lvl1pPr>
          </a:lstStyle>
          <a:p>
            <a:pPr lvl="0"/>
            <a:r>
              <a:rPr lang="en-US" dirty="0"/>
              <a:t>Edit Text</a:t>
            </a:r>
          </a:p>
        </p:txBody>
      </p:sp>
      <p:sp>
        <p:nvSpPr>
          <p:cNvPr id="21" name="Text Placeholder 3"/>
          <p:cNvSpPr>
            <a:spLocks noGrp="1"/>
          </p:cNvSpPr>
          <p:nvPr>
            <p:ph type="body" sz="quarter" idx="28" hasCustomPrompt="1"/>
          </p:nvPr>
        </p:nvSpPr>
        <p:spPr>
          <a:xfrm>
            <a:off x="533400" y="3562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a:t>EDIT TEXT</a:t>
            </a:r>
          </a:p>
        </p:txBody>
      </p:sp>
      <p:sp>
        <p:nvSpPr>
          <p:cNvPr id="22" name="Text Placeholder 3"/>
          <p:cNvSpPr>
            <a:spLocks noGrp="1"/>
          </p:cNvSpPr>
          <p:nvPr>
            <p:ph type="body" sz="quarter" idx="29" hasCustomPrompt="1"/>
          </p:nvPr>
        </p:nvSpPr>
        <p:spPr>
          <a:xfrm>
            <a:off x="5963478" y="1504950"/>
            <a:ext cx="2590800" cy="838200"/>
          </a:xfrm>
          <a:prstGeom prst="rect">
            <a:avLst/>
          </a:prstGeom>
        </p:spPr>
        <p:txBody>
          <a:bodyPr/>
          <a:lstStyle>
            <a:lvl1pPr marL="0" indent="0" algn="l">
              <a:buNone/>
              <a:defRPr sz="1200" baseline="0">
                <a:solidFill>
                  <a:schemeClr val="tx1"/>
                </a:solidFill>
              </a:defRPr>
            </a:lvl1pPr>
          </a:lstStyle>
          <a:p>
            <a:pPr lvl="0"/>
            <a:r>
              <a:rPr lang="en-US" dirty="0"/>
              <a:t>Edit Text</a:t>
            </a:r>
          </a:p>
        </p:txBody>
      </p:sp>
      <p:sp>
        <p:nvSpPr>
          <p:cNvPr id="23" name="Text Placeholder 3"/>
          <p:cNvSpPr>
            <a:spLocks noGrp="1"/>
          </p:cNvSpPr>
          <p:nvPr>
            <p:ph type="body" sz="quarter" idx="30" hasCustomPrompt="1"/>
          </p:nvPr>
        </p:nvSpPr>
        <p:spPr>
          <a:xfrm>
            <a:off x="5963478" y="1276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
        <p:nvSpPr>
          <p:cNvPr id="25" name="Text Placeholder 3"/>
          <p:cNvSpPr>
            <a:spLocks noGrp="1"/>
          </p:cNvSpPr>
          <p:nvPr>
            <p:ph type="body" sz="quarter" idx="31" hasCustomPrompt="1"/>
          </p:nvPr>
        </p:nvSpPr>
        <p:spPr>
          <a:xfrm>
            <a:off x="5963478" y="2647950"/>
            <a:ext cx="2590800" cy="838200"/>
          </a:xfrm>
          <a:prstGeom prst="rect">
            <a:avLst/>
          </a:prstGeom>
        </p:spPr>
        <p:txBody>
          <a:bodyPr/>
          <a:lstStyle>
            <a:lvl1pPr marL="0" indent="0" algn="l">
              <a:buNone/>
              <a:defRPr sz="1200" baseline="0">
                <a:solidFill>
                  <a:schemeClr val="tx1"/>
                </a:solidFill>
              </a:defRPr>
            </a:lvl1pPr>
          </a:lstStyle>
          <a:p>
            <a:pPr lvl="0"/>
            <a:r>
              <a:rPr lang="en-US" dirty="0"/>
              <a:t>Edit Text</a:t>
            </a:r>
          </a:p>
        </p:txBody>
      </p:sp>
      <p:sp>
        <p:nvSpPr>
          <p:cNvPr id="26" name="Text Placeholder 3"/>
          <p:cNvSpPr>
            <a:spLocks noGrp="1"/>
          </p:cNvSpPr>
          <p:nvPr>
            <p:ph type="body" sz="quarter" idx="32" hasCustomPrompt="1"/>
          </p:nvPr>
        </p:nvSpPr>
        <p:spPr>
          <a:xfrm>
            <a:off x="5963478" y="2419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
        <p:nvSpPr>
          <p:cNvPr id="27" name="Text Placeholder 3"/>
          <p:cNvSpPr>
            <a:spLocks noGrp="1"/>
          </p:cNvSpPr>
          <p:nvPr>
            <p:ph type="body" sz="quarter" idx="33" hasCustomPrompt="1"/>
          </p:nvPr>
        </p:nvSpPr>
        <p:spPr>
          <a:xfrm>
            <a:off x="5963478" y="3790950"/>
            <a:ext cx="2590800" cy="838200"/>
          </a:xfrm>
          <a:prstGeom prst="rect">
            <a:avLst/>
          </a:prstGeom>
        </p:spPr>
        <p:txBody>
          <a:bodyPr/>
          <a:lstStyle>
            <a:lvl1pPr marL="0" indent="0" algn="l">
              <a:buNone/>
              <a:defRPr sz="1200" baseline="0">
                <a:solidFill>
                  <a:schemeClr val="tx1"/>
                </a:solidFill>
              </a:defRPr>
            </a:lvl1pPr>
          </a:lstStyle>
          <a:p>
            <a:pPr lvl="0"/>
            <a:r>
              <a:rPr lang="en-US" dirty="0"/>
              <a:t>Edit Text</a:t>
            </a:r>
          </a:p>
        </p:txBody>
      </p:sp>
      <p:sp>
        <p:nvSpPr>
          <p:cNvPr id="28" name="Text Placeholder 3"/>
          <p:cNvSpPr>
            <a:spLocks noGrp="1"/>
          </p:cNvSpPr>
          <p:nvPr>
            <p:ph type="body" sz="quarter" idx="34" hasCustomPrompt="1"/>
          </p:nvPr>
        </p:nvSpPr>
        <p:spPr>
          <a:xfrm>
            <a:off x="5963478" y="3562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Tree>
    <p:extLst>
      <p:ext uri="{BB962C8B-B14F-4D97-AF65-F5344CB8AC3E}">
        <p14:creationId xmlns:p14="http://schemas.microsoft.com/office/powerpoint/2010/main" val="152020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500"/>
                                        <p:tgtEl>
                                          <p:spTgt spid="1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500"/>
                                        <p:tgtEl>
                                          <p:spTgt spid="2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xEl>
                                              <p:pRg st="0" end="0"/>
                                            </p:txEl>
                                          </p:spTgt>
                                        </p:tgtEl>
                                        <p:attrNameLst>
                                          <p:attrName>style.visibility</p:attrName>
                                        </p:attrNameLst>
                                      </p:cBhvr>
                                      <p:to>
                                        <p:strVal val="visible"/>
                                      </p:to>
                                    </p:set>
                                    <p:animEffect transition="in" filter="fade">
                                      <p:cBhvr>
                                        <p:cTn id="20" dur="500"/>
                                        <p:tgtEl>
                                          <p:spTgt spid="2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fade">
                                      <p:cBhvr>
                                        <p:cTn id="23" dur="500"/>
                                        <p:tgtEl>
                                          <p:spTgt spid="2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fade">
                                      <p:cBhvr>
                                        <p:cTn id="26" dur="500"/>
                                        <p:tgtEl>
                                          <p:spTgt spid="2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500"/>
                                        <p:tgtEl>
                                          <p:spTgt spid="13">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Effect transition="in" filter="fade">
                                      <p:cBhvr>
                                        <p:cTn id="41" dur="500"/>
                                        <p:tgtEl>
                                          <p:spTgt spid="2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fade">
                                      <p:cBhvr>
                                        <p:cTn id="4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views with 4 Descriptions">
    <p:spTree>
      <p:nvGrpSpPr>
        <p:cNvPr id="1" name=""/>
        <p:cNvGrpSpPr/>
        <p:nvPr/>
      </p:nvGrpSpPr>
      <p:grpSpPr>
        <a:xfrm>
          <a:off x="0" y="0"/>
          <a:ext cx="0" cy="0"/>
          <a:chOff x="0" y="0"/>
          <a:chExt cx="0" cy="0"/>
        </a:xfrm>
      </p:grpSpPr>
      <p:sp>
        <p:nvSpPr>
          <p:cNvPr id="24" name="Text Placeholder 3"/>
          <p:cNvSpPr>
            <a:spLocks noGrp="1"/>
          </p:cNvSpPr>
          <p:nvPr>
            <p:ph type="body" sz="quarter" idx="23" hasCustomPrompt="1"/>
          </p:nvPr>
        </p:nvSpPr>
        <p:spPr>
          <a:xfrm>
            <a:off x="533400" y="1200150"/>
            <a:ext cx="8153400" cy="762000"/>
          </a:xfrm>
          <a:prstGeom prst="rect">
            <a:avLst/>
          </a:prstGeom>
        </p:spPr>
        <p:txBody>
          <a:bodyPr/>
          <a:lstStyle>
            <a:lvl1pPr marL="0" indent="0" algn="ctr">
              <a:buNone/>
              <a:defRPr sz="1200" baseline="0">
                <a:solidFill>
                  <a:schemeClr val="tx1"/>
                </a:solidFill>
              </a:defRPr>
            </a:lvl1pPr>
          </a:lstStyle>
          <a:p>
            <a:pPr lvl="0"/>
            <a:r>
              <a:rPr lang="en-US" dirty="0"/>
              <a:t>Edit Text</a:t>
            </a:r>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14" name="Text Placeholder 3"/>
          <p:cNvSpPr>
            <a:spLocks noGrp="1"/>
          </p:cNvSpPr>
          <p:nvPr>
            <p:ph type="body" sz="quarter" idx="24" hasCustomPrompt="1"/>
          </p:nvPr>
        </p:nvSpPr>
        <p:spPr>
          <a:xfrm>
            <a:off x="533400" y="3486150"/>
            <a:ext cx="2362200" cy="914400"/>
          </a:xfrm>
          <a:prstGeom prst="rect">
            <a:avLst/>
          </a:prstGeom>
        </p:spPr>
        <p:txBody>
          <a:bodyPr/>
          <a:lstStyle>
            <a:lvl1pPr marL="0" indent="0" algn="ctr">
              <a:buNone/>
              <a:defRPr sz="1200" baseline="0">
                <a:solidFill>
                  <a:schemeClr val="tx1"/>
                </a:solidFill>
              </a:defRPr>
            </a:lvl1pPr>
          </a:lstStyle>
          <a:p>
            <a:pPr lvl="0"/>
            <a:r>
              <a:rPr lang="en-US" dirty="0"/>
              <a:t>Edit Text</a:t>
            </a:r>
          </a:p>
        </p:txBody>
      </p:sp>
      <p:sp>
        <p:nvSpPr>
          <p:cNvPr id="15" name="Text Placeholder 3"/>
          <p:cNvSpPr>
            <a:spLocks noGrp="1"/>
          </p:cNvSpPr>
          <p:nvPr>
            <p:ph type="body" sz="quarter" idx="25" hasCustomPrompt="1"/>
          </p:nvPr>
        </p:nvSpPr>
        <p:spPr>
          <a:xfrm>
            <a:off x="3429000" y="3486150"/>
            <a:ext cx="2362200" cy="914400"/>
          </a:xfrm>
          <a:prstGeom prst="rect">
            <a:avLst/>
          </a:prstGeom>
        </p:spPr>
        <p:txBody>
          <a:bodyPr/>
          <a:lstStyle>
            <a:lvl1pPr marL="0" indent="0" algn="ctr">
              <a:buNone/>
              <a:defRPr sz="1200" baseline="0">
                <a:solidFill>
                  <a:schemeClr val="tx1"/>
                </a:solidFill>
              </a:defRPr>
            </a:lvl1pPr>
          </a:lstStyle>
          <a:p>
            <a:pPr lvl="0"/>
            <a:r>
              <a:rPr lang="en-US" dirty="0"/>
              <a:t>Edit Text</a:t>
            </a:r>
          </a:p>
        </p:txBody>
      </p:sp>
      <p:sp>
        <p:nvSpPr>
          <p:cNvPr id="17" name="Text Placeholder 3"/>
          <p:cNvSpPr>
            <a:spLocks noGrp="1"/>
          </p:cNvSpPr>
          <p:nvPr>
            <p:ph type="body" sz="quarter" idx="26" hasCustomPrompt="1"/>
          </p:nvPr>
        </p:nvSpPr>
        <p:spPr>
          <a:xfrm>
            <a:off x="6324600" y="3486150"/>
            <a:ext cx="2362200" cy="914400"/>
          </a:xfrm>
          <a:prstGeom prst="rect">
            <a:avLst/>
          </a:prstGeom>
        </p:spPr>
        <p:txBody>
          <a:bodyPr/>
          <a:lstStyle>
            <a:lvl1pPr marL="0" indent="0" algn="ctr">
              <a:buNone/>
              <a:defRPr sz="1200" baseline="0">
                <a:solidFill>
                  <a:schemeClr val="tx1"/>
                </a:solidFill>
              </a:defRPr>
            </a:lvl1pPr>
          </a:lstStyle>
          <a:p>
            <a:pPr lvl="0"/>
            <a:r>
              <a:rPr lang="en-US" dirty="0"/>
              <a:t>Edit Text</a:t>
            </a:r>
          </a:p>
        </p:txBody>
      </p:sp>
    </p:spTree>
    <p:extLst>
      <p:ext uri="{BB962C8B-B14F-4D97-AF65-F5344CB8AC3E}">
        <p14:creationId xmlns:p14="http://schemas.microsoft.com/office/powerpoint/2010/main" val="42053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view Images">
    <p:spTree>
      <p:nvGrpSpPr>
        <p:cNvPr id="1" name=""/>
        <p:cNvGrpSpPr/>
        <p:nvPr/>
      </p:nvGrpSpPr>
      <p:grpSpPr>
        <a:xfrm>
          <a:off x="0" y="0"/>
          <a:ext cx="0" cy="0"/>
          <a:chOff x="0" y="0"/>
          <a:chExt cx="0" cy="0"/>
        </a:xfrm>
      </p:grpSpPr>
      <p:sp>
        <p:nvSpPr>
          <p:cNvPr id="2" name="Rectangle 1"/>
          <p:cNvSpPr/>
          <p:nvPr userDrawn="1"/>
        </p:nvSpPr>
        <p:spPr>
          <a:xfrm>
            <a:off x="0" y="2952750"/>
            <a:ext cx="9144000" cy="16002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14" name="Text Placeholder 3"/>
          <p:cNvSpPr>
            <a:spLocks noGrp="1"/>
          </p:cNvSpPr>
          <p:nvPr>
            <p:ph type="body" sz="quarter" idx="24" hasCustomPrompt="1"/>
          </p:nvPr>
        </p:nvSpPr>
        <p:spPr>
          <a:xfrm>
            <a:off x="5334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a:t>Edit Text</a:t>
            </a:r>
          </a:p>
        </p:txBody>
      </p:sp>
      <p:sp>
        <p:nvSpPr>
          <p:cNvPr id="15" name="Text Placeholder 3"/>
          <p:cNvSpPr>
            <a:spLocks noGrp="1"/>
          </p:cNvSpPr>
          <p:nvPr>
            <p:ph type="body" sz="quarter" idx="25" hasCustomPrompt="1"/>
          </p:nvPr>
        </p:nvSpPr>
        <p:spPr>
          <a:xfrm>
            <a:off x="34290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a:t>Edit Text</a:t>
            </a:r>
          </a:p>
        </p:txBody>
      </p:sp>
      <p:sp>
        <p:nvSpPr>
          <p:cNvPr id="17" name="Text Placeholder 3"/>
          <p:cNvSpPr>
            <a:spLocks noGrp="1"/>
          </p:cNvSpPr>
          <p:nvPr>
            <p:ph type="body" sz="quarter" idx="26" hasCustomPrompt="1"/>
          </p:nvPr>
        </p:nvSpPr>
        <p:spPr>
          <a:xfrm>
            <a:off x="63246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a:t>Edit Text</a:t>
            </a:r>
          </a:p>
        </p:txBody>
      </p:sp>
      <p:sp>
        <p:nvSpPr>
          <p:cNvPr id="10" name="Picture Placeholder 4"/>
          <p:cNvSpPr>
            <a:spLocks noGrp="1"/>
          </p:cNvSpPr>
          <p:nvPr>
            <p:ph type="pic" sz="quarter" idx="10"/>
          </p:nvPr>
        </p:nvSpPr>
        <p:spPr>
          <a:xfrm>
            <a:off x="9525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1" name="Picture Placeholder 4"/>
          <p:cNvSpPr>
            <a:spLocks noGrp="1"/>
          </p:cNvSpPr>
          <p:nvPr>
            <p:ph type="pic" sz="quarter" idx="27"/>
          </p:nvPr>
        </p:nvSpPr>
        <p:spPr>
          <a:xfrm>
            <a:off x="38481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2" name="Picture Placeholder 4"/>
          <p:cNvSpPr>
            <a:spLocks noGrp="1"/>
          </p:cNvSpPr>
          <p:nvPr>
            <p:ph type="pic" sz="quarter" idx="28"/>
          </p:nvPr>
        </p:nvSpPr>
        <p:spPr>
          <a:xfrm>
            <a:off x="67437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3" name="Rectangle 2"/>
          <p:cNvSpPr/>
          <p:nvPr userDrawn="1"/>
        </p:nvSpPr>
        <p:spPr>
          <a:xfrm>
            <a:off x="0" y="4552950"/>
            <a:ext cx="3048000" cy="762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Rectangle 17"/>
          <p:cNvSpPr/>
          <p:nvPr userDrawn="1"/>
        </p:nvSpPr>
        <p:spPr>
          <a:xfrm>
            <a:off x="3048000" y="4552950"/>
            <a:ext cx="3048000" cy="7620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Rectangle 18"/>
          <p:cNvSpPr/>
          <p:nvPr userDrawn="1"/>
        </p:nvSpPr>
        <p:spPr>
          <a:xfrm>
            <a:off x="6096000" y="4552950"/>
            <a:ext cx="3048000" cy="76200"/>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ext Placeholder 3"/>
          <p:cNvSpPr>
            <a:spLocks noGrp="1"/>
          </p:cNvSpPr>
          <p:nvPr>
            <p:ph type="body" sz="quarter" idx="29" hasCustomPrompt="1"/>
          </p:nvPr>
        </p:nvSpPr>
        <p:spPr>
          <a:xfrm>
            <a:off x="5334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a:t>Edit Text</a:t>
            </a:r>
          </a:p>
        </p:txBody>
      </p:sp>
      <p:sp>
        <p:nvSpPr>
          <p:cNvPr id="21" name="Text Placeholder 3"/>
          <p:cNvSpPr>
            <a:spLocks noGrp="1"/>
          </p:cNvSpPr>
          <p:nvPr>
            <p:ph type="body" sz="quarter" idx="30" hasCustomPrompt="1"/>
          </p:nvPr>
        </p:nvSpPr>
        <p:spPr>
          <a:xfrm>
            <a:off x="34290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a:t>Edit Text</a:t>
            </a:r>
          </a:p>
        </p:txBody>
      </p:sp>
      <p:sp>
        <p:nvSpPr>
          <p:cNvPr id="22" name="Text Placeholder 3"/>
          <p:cNvSpPr>
            <a:spLocks noGrp="1"/>
          </p:cNvSpPr>
          <p:nvPr>
            <p:ph type="body" sz="quarter" idx="31" hasCustomPrompt="1"/>
          </p:nvPr>
        </p:nvSpPr>
        <p:spPr>
          <a:xfrm>
            <a:off x="63246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a:t>Edit Text</a:t>
            </a:r>
          </a:p>
        </p:txBody>
      </p:sp>
    </p:spTree>
    <p:extLst>
      <p:ext uri="{BB962C8B-B14F-4D97-AF65-F5344CB8AC3E}">
        <p14:creationId xmlns:p14="http://schemas.microsoft.com/office/powerpoint/2010/main" val="165805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Effect transition="in" filter="fade">
                                      <p:cBhvr>
                                        <p:cTn id="5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0" grpId="0" animBg="1"/>
      <p:bldP spid="11" grpId="0" animBg="1"/>
      <p:bldP spid="12" grpId="0" animBg="1"/>
      <p:bldP spid="3" grpId="0" animBg="1"/>
      <p:bldP spid="18" grpId="0" animBg="1"/>
      <p:bldP spid="19" grpId="0" animBg="1"/>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p:nvPr/>
        </p:nvSpPr>
        <p:spPr>
          <a:xfrm>
            <a:off x="0" y="0"/>
            <a:ext cx="9144000" cy="931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600" y="0"/>
            <a:ext cx="2590800" cy="931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0"/>
          <p:cNvSpPr txBox="1">
            <a:spLocks/>
          </p:cNvSpPr>
          <p:nvPr/>
        </p:nvSpPr>
        <p:spPr>
          <a:xfrm>
            <a:off x="5486400" y="4679414"/>
            <a:ext cx="3421497" cy="367721"/>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a:solidFill>
                  <a:schemeClr val="accent2"/>
                </a:solidFill>
                <a:latin typeface="Segoe UI" panose="020B0502040204020203" pitchFamily="34" charset="0"/>
                <a:cs typeface="Segoe UI" panose="020B0502040204020203" pitchFamily="34" charset="0"/>
              </a:rPr>
              <a:t>TESTING DE APPS </a:t>
            </a:r>
            <a:r>
              <a:rPr lang="en-US" sz="1050" baseline="0" dirty="0">
                <a:solidFill>
                  <a:schemeClr val="accent2"/>
                </a:solidFill>
                <a:latin typeface="Segoe UI" panose="020B0502040204020203" pitchFamily="34" charset="0"/>
                <a:cs typeface="Segoe UI" panose="020B0502040204020203" pitchFamily="34" charset="0"/>
              </a:rPr>
              <a:t>XAMARIN</a:t>
            </a:r>
            <a:endParaRPr lang="en-US" sz="1050" dirty="0">
              <a:solidFill>
                <a:schemeClr val="accent2"/>
              </a:solidFill>
              <a:latin typeface="Segoe UI" panose="020B0502040204020203" pitchFamily="34" charset="0"/>
              <a:cs typeface="Segoe UI" panose="020B0502040204020203" pitchFamily="34" charset="0"/>
            </a:endParaRPr>
          </a:p>
        </p:txBody>
      </p:sp>
      <p:sp>
        <p:nvSpPr>
          <p:cNvPr id="24" name="Text Placeholder 10"/>
          <p:cNvSpPr txBox="1">
            <a:spLocks/>
          </p:cNvSpPr>
          <p:nvPr/>
        </p:nvSpPr>
        <p:spPr>
          <a:xfrm>
            <a:off x="7256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a:solidFill>
                  <a:schemeClr val="accent3"/>
                </a:solidFill>
                <a:latin typeface="Segoe UI" panose="020B0502040204020203" pitchFamily="34" charset="0"/>
                <a:cs typeface="Segoe UI" panose="020B0502040204020203" pitchFamily="34" charset="0"/>
              </a:rPr>
              <a:t>JAVIER SUÁREZ RUIZ</a:t>
            </a:r>
          </a:p>
        </p:txBody>
      </p:sp>
      <p:sp>
        <p:nvSpPr>
          <p:cNvPr id="26" name="Rectangle 25"/>
          <p:cNvSpPr/>
          <p:nvPr/>
        </p:nvSpPr>
        <p:spPr>
          <a:xfrm>
            <a:off x="0" y="5069540"/>
            <a:ext cx="9144000" cy="739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6293225" y="5069540"/>
            <a:ext cx="2590800" cy="73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p:cNvCxnSpPr/>
          <p:nvPr/>
        </p:nvCxnSpPr>
        <p:spPr>
          <a:xfrm>
            <a:off x="0" y="4629150"/>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6"/>
          <p:cNvSpPr txBox="1">
            <a:spLocks/>
          </p:cNvSpPr>
          <p:nvPr/>
        </p:nvSpPr>
        <p:spPr>
          <a:xfrm flipH="1">
            <a:off x="3886102" y="1623222"/>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659539" y="119694"/>
                  <a:pt x="154015" y="462311"/>
                  <a:pt x="880223" y="0"/>
                </a:cubicBezTo>
                <a:lnTo>
                  <a:pt x="5257898" y="2835997"/>
                </a:lnTo>
                <a:lnTo>
                  <a:pt x="98" y="2835997"/>
                </a:lnTo>
                <a:close/>
              </a:path>
            </a:pathLst>
          </a:custGeom>
          <a:solidFill>
            <a:schemeClr val="tx1">
              <a:lumMod val="85000"/>
              <a:lumOff val="15000"/>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accent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t>
            </a:r>
            <a:endParaRPr lang="en-US" dirty="0"/>
          </a:p>
        </p:txBody>
      </p:sp>
      <p:sp>
        <p:nvSpPr>
          <p:cNvPr id="40" name="Text Placeholder 6"/>
          <p:cNvSpPr txBox="1">
            <a:spLocks/>
          </p:cNvSpPr>
          <p:nvPr/>
        </p:nvSpPr>
        <p:spPr>
          <a:xfrm rot="16200000">
            <a:off x="8130711" y="1560211"/>
            <a:ext cx="1144749" cy="881829"/>
          </a:xfrm>
          <a:prstGeom prst="triangle">
            <a:avLst/>
          </a:prstGeom>
          <a:solidFill>
            <a:schemeClr val="accent2">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t>
            </a:r>
            <a:endParaRPr lang="en-US" dirty="0"/>
          </a:p>
        </p:txBody>
      </p:sp>
    </p:spTree>
    <p:extLst>
      <p:ext uri="{BB962C8B-B14F-4D97-AF65-F5344CB8AC3E}">
        <p14:creationId xmlns:p14="http://schemas.microsoft.com/office/powerpoint/2010/main" val="209479570"/>
      </p:ext>
    </p:extLst>
  </p:cSld>
  <p:clrMap bg1="lt1" tx1="dk1" bg2="lt2" tx2="dk2" accent1="accent1" accent2="accent2" accent3="accent3" accent4="accent4" accent5="accent5" accent6="accent6" hlink="hlink" folHlink="folHlink"/>
  <p:sldLayoutIdLst>
    <p:sldLayoutId id="2147483673" r:id="rId1"/>
    <p:sldLayoutId id="2147483687" r:id="rId2"/>
    <p:sldLayoutId id="2147483674" r:id="rId3"/>
    <p:sldLayoutId id="2147483675" r:id="rId4"/>
    <p:sldLayoutId id="2147483697" r:id="rId5"/>
    <p:sldLayoutId id="2147483676" r:id="rId6"/>
    <p:sldLayoutId id="2147483677" r:id="rId7"/>
    <p:sldLayoutId id="2147483678" r:id="rId8"/>
    <p:sldLayoutId id="2147483688" r:id="rId9"/>
    <p:sldLayoutId id="2147483679" r:id="rId10"/>
    <p:sldLayoutId id="2147483680" r:id="rId11"/>
    <p:sldLayoutId id="2147483681" r:id="rId12"/>
    <p:sldLayoutId id="2147483682" r:id="rId13"/>
    <p:sldLayoutId id="2147483683" r:id="rId14"/>
    <p:sldLayoutId id="2147483698" r:id="rId15"/>
    <p:sldLayoutId id="2147483696" r:id="rId16"/>
    <p:sldLayoutId id="2147483695" r:id="rId17"/>
    <p:sldLayoutId id="2147483694" r:id="rId18"/>
    <p:sldLayoutId id="2147483693" r:id="rId19"/>
    <p:sldLayoutId id="2147483691" r:id="rId20"/>
    <p:sldLayoutId id="2147483690" r:id="rId21"/>
    <p:sldLayoutId id="2147483689" r:id="rId22"/>
    <p:sldLayoutId id="2147483684" r:id="rId23"/>
    <p:sldLayoutId id="2147483685" r:id="rId24"/>
    <p:sldLayoutId id="2147483686" r:id="rId25"/>
    <p:sldLayoutId id="2147483692" r:id="rId26"/>
    <p:sldLayoutId id="2147483700" r:id="rId27"/>
    <p:sldLayoutId id="2147483701" r:id="rId28"/>
    <p:sldLayoutId id="2147483702" r:id="rId29"/>
    <p:sldLayoutId id="2147483703" r:id="rId30"/>
    <p:sldLayoutId id="2147483704" r:id="rId31"/>
    <p:sldLayoutId id="2147483706" r:id="rId32"/>
    <p:sldLayoutId id="2147483707" r:id="rId33"/>
    <p:sldLayoutId id="2147483708" r:id="rId34"/>
    <p:sldLayoutId id="2147483709" r:id="rId3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7.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8.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43.emf"/><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70.emf"/><Relationship Id="rId3" Type="http://schemas.openxmlformats.org/officeDocument/2006/relationships/image" Target="../media/image60.emf"/><Relationship Id="rId7" Type="http://schemas.openxmlformats.org/officeDocument/2006/relationships/image" Target="../media/image64.emf"/><Relationship Id="rId12" Type="http://schemas.openxmlformats.org/officeDocument/2006/relationships/image" Target="../media/image69.emf"/><Relationship Id="rId2" Type="http://schemas.openxmlformats.org/officeDocument/2006/relationships/notesSlide" Target="../notesSlides/notesSlide27.xml"/><Relationship Id="rId16" Type="http://schemas.openxmlformats.org/officeDocument/2006/relationships/image" Target="../media/image73.emf"/><Relationship Id="rId1" Type="http://schemas.openxmlformats.org/officeDocument/2006/relationships/slideLayout" Target="../slideLayouts/slideLayout31.xml"/><Relationship Id="rId6" Type="http://schemas.openxmlformats.org/officeDocument/2006/relationships/image" Target="../media/image63.emf"/><Relationship Id="rId11" Type="http://schemas.openxmlformats.org/officeDocument/2006/relationships/image" Target="../media/image68.emf"/><Relationship Id="rId5" Type="http://schemas.openxmlformats.org/officeDocument/2006/relationships/image" Target="../media/image62.emf"/><Relationship Id="rId15" Type="http://schemas.openxmlformats.org/officeDocument/2006/relationships/image" Target="../media/image72.emf"/><Relationship Id="rId10" Type="http://schemas.openxmlformats.org/officeDocument/2006/relationships/image" Target="../media/image67.emf"/><Relationship Id="rId4" Type="http://schemas.openxmlformats.org/officeDocument/2006/relationships/image" Target="../media/image61.emf"/><Relationship Id="rId9" Type="http://schemas.openxmlformats.org/officeDocument/2006/relationships/image" Target="../media/image66.emf"/><Relationship Id="rId14" Type="http://schemas.openxmlformats.org/officeDocument/2006/relationships/image" Target="../media/image71.emf"/></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1.xml"/><Relationship Id="rId5" Type="http://schemas.openxmlformats.org/officeDocument/2006/relationships/image" Target="../media/image75.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32.xml"/><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33.xml"/><Relationship Id="rId5" Type="http://schemas.openxmlformats.org/officeDocument/2006/relationships/image" Target="../media/image12.emf"/><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206" y="839"/>
            <a:ext cx="9141583" cy="5151662"/>
          </a:xfrm>
        </p:spPr>
      </p:pic>
      <p:sp>
        <p:nvSpPr>
          <p:cNvPr id="24" name="Entrada manual 23"/>
          <p:cNvSpPr/>
          <p:nvPr/>
        </p:nvSpPr>
        <p:spPr>
          <a:xfrm rot="5400000">
            <a:off x="19653" y="-18447"/>
            <a:ext cx="5143500" cy="5180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304800" y="819150"/>
            <a:ext cx="3593773"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schemeClr val="bg1"/>
                </a:solidFill>
              </a:rPr>
              <a:t>TESTING DE APPS XAMARIN</a:t>
            </a:r>
          </a:p>
        </p:txBody>
      </p:sp>
      <p:sp>
        <p:nvSpPr>
          <p:cNvPr id="6" name="Title 19"/>
          <p:cNvSpPr txBox="1">
            <a:spLocks/>
          </p:cNvSpPr>
          <p:nvPr/>
        </p:nvSpPr>
        <p:spPr>
          <a:xfrm>
            <a:off x="152400" y="2529986"/>
            <a:ext cx="4267200" cy="1413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mn-lt"/>
              </a:rPr>
              <a:t>Como </a:t>
            </a:r>
            <a:r>
              <a:rPr lang="en-US" sz="1800" dirty="0" err="1">
                <a:solidFill>
                  <a:schemeClr val="bg1"/>
                </a:solidFill>
                <a:latin typeface="+mn-lt"/>
              </a:rPr>
              <a:t>hacer</a:t>
            </a:r>
            <a:r>
              <a:rPr lang="en-US" sz="1800" dirty="0">
                <a:solidFill>
                  <a:schemeClr val="bg1"/>
                </a:solidFill>
                <a:latin typeface="+mn-lt"/>
              </a:rPr>
              <a:t> </a:t>
            </a:r>
            <a:r>
              <a:rPr lang="en-US" sz="1800" dirty="0" err="1">
                <a:solidFill>
                  <a:schemeClr val="bg1"/>
                </a:solidFill>
                <a:latin typeface="+mn-lt"/>
              </a:rPr>
              <a:t>pruebas</a:t>
            </a:r>
            <a:r>
              <a:rPr lang="en-US" sz="1800" dirty="0">
                <a:solidFill>
                  <a:schemeClr val="bg1"/>
                </a:solidFill>
                <a:latin typeface="+mn-lt"/>
              </a:rPr>
              <a:t> </a:t>
            </a:r>
            <a:r>
              <a:rPr lang="en-US" sz="1800" dirty="0" err="1">
                <a:solidFill>
                  <a:schemeClr val="bg1"/>
                </a:solidFill>
                <a:latin typeface="+mn-lt"/>
              </a:rPr>
              <a:t>unitarios</a:t>
            </a:r>
            <a:r>
              <a:rPr lang="en-US" sz="1800" dirty="0">
                <a:solidFill>
                  <a:schemeClr val="bg1"/>
                </a:solidFill>
                <a:latin typeface="+mn-lt"/>
              </a:rPr>
              <a:t> y de </a:t>
            </a:r>
            <a:r>
              <a:rPr lang="en-US" sz="1800" dirty="0" err="1">
                <a:solidFill>
                  <a:schemeClr val="bg1"/>
                </a:solidFill>
                <a:latin typeface="+mn-lt"/>
              </a:rPr>
              <a:t>interfaz</a:t>
            </a:r>
            <a:r>
              <a:rPr lang="en-US" sz="1800" dirty="0">
                <a:solidFill>
                  <a:schemeClr val="bg1"/>
                </a:solidFill>
                <a:latin typeface="+mn-lt"/>
              </a:rPr>
              <a:t> de Apps </a:t>
            </a:r>
            <a:r>
              <a:rPr lang="en-US" sz="1800" dirty="0" err="1">
                <a:solidFill>
                  <a:schemeClr val="bg1"/>
                </a:solidFill>
                <a:latin typeface="+mn-lt"/>
              </a:rPr>
              <a:t>móviles</a:t>
            </a:r>
            <a:r>
              <a:rPr lang="en-US" sz="1800" dirty="0">
                <a:solidFill>
                  <a:schemeClr val="bg1"/>
                </a:solidFill>
                <a:latin typeface="+mn-lt"/>
              </a:rPr>
              <a:t> </a:t>
            </a:r>
            <a:r>
              <a:rPr lang="en-US" sz="1800" dirty="0" err="1">
                <a:solidFill>
                  <a:schemeClr val="bg1"/>
                </a:solidFill>
                <a:latin typeface="+mn-lt"/>
              </a:rPr>
              <a:t>multiplataforma</a:t>
            </a:r>
            <a:r>
              <a:rPr lang="en-US" sz="1800" dirty="0">
                <a:solidFill>
                  <a:schemeClr val="bg1"/>
                </a:solidFill>
                <a:latin typeface="+mn-lt"/>
              </a:rPr>
              <a:t> Xamarin.</a:t>
            </a:r>
          </a:p>
          <a:p>
            <a:r>
              <a:rPr lang="en-US" sz="1800" dirty="0" err="1">
                <a:solidFill>
                  <a:schemeClr val="bg1"/>
                </a:solidFill>
                <a:latin typeface="+mn-lt"/>
              </a:rPr>
              <a:t>Además</a:t>
            </a:r>
            <a:r>
              <a:rPr lang="en-US" sz="1800" dirty="0">
                <a:solidFill>
                  <a:schemeClr val="bg1"/>
                </a:solidFill>
                <a:latin typeface="+mn-lt"/>
              </a:rPr>
              <a:t> </a:t>
            </a:r>
            <a:r>
              <a:rPr lang="en-US" sz="1800" dirty="0" err="1">
                <a:solidFill>
                  <a:schemeClr val="bg1"/>
                </a:solidFill>
                <a:latin typeface="+mn-lt"/>
              </a:rPr>
              <a:t>veremos</a:t>
            </a:r>
            <a:r>
              <a:rPr lang="en-US" sz="1800" dirty="0">
                <a:solidFill>
                  <a:schemeClr val="bg1"/>
                </a:solidFill>
                <a:latin typeface="+mn-lt"/>
              </a:rPr>
              <a:t> </a:t>
            </a:r>
            <a:r>
              <a:rPr lang="en-US" sz="1800" dirty="0" err="1">
                <a:solidFill>
                  <a:schemeClr val="bg1"/>
                </a:solidFill>
                <a:latin typeface="+mn-lt"/>
              </a:rPr>
              <a:t>como</a:t>
            </a:r>
            <a:r>
              <a:rPr lang="en-US" sz="1800" dirty="0">
                <a:solidFill>
                  <a:schemeClr val="bg1"/>
                </a:solidFill>
                <a:latin typeface="+mn-lt"/>
              </a:rPr>
              <a:t> </a:t>
            </a:r>
            <a:r>
              <a:rPr lang="en-US" sz="1800" dirty="0" err="1">
                <a:solidFill>
                  <a:schemeClr val="bg1"/>
                </a:solidFill>
                <a:latin typeface="+mn-lt"/>
              </a:rPr>
              <a:t>utilizar</a:t>
            </a:r>
            <a:r>
              <a:rPr lang="en-US" sz="1800" dirty="0">
                <a:solidFill>
                  <a:schemeClr val="bg1"/>
                </a:solidFill>
                <a:latin typeface="+mn-lt"/>
              </a:rPr>
              <a:t> Xamarin Test Cloud y </a:t>
            </a:r>
            <a:r>
              <a:rPr lang="en-US" sz="1800" dirty="0" err="1">
                <a:solidFill>
                  <a:schemeClr val="bg1"/>
                </a:solidFill>
                <a:latin typeface="+mn-lt"/>
              </a:rPr>
              <a:t>una</a:t>
            </a:r>
            <a:r>
              <a:rPr lang="en-US" sz="1800" dirty="0">
                <a:solidFill>
                  <a:schemeClr val="bg1"/>
                </a:solidFill>
                <a:latin typeface="+mn-lt"/>
              </a:rPr>
              <a:t> </a:t>
            </a:r>
            <a:r>
              <a:rPr lang="en-US" sz="1800" dirty="0" err="1">
                <a:solidFill>
                  <a:schemeClr val="bg1"/>
                </a:solidFill>
                <a:latin typeface="+mn-lt"/>
              </a:rPr>
              <a:t>introducción</a:t>
            </a:r>
            <a:r>
              <a:rPr lang="en-US" sz="1800" dirty="0">
                <a:solidFill>
                  <a:schemeClr val="bg1"/>
                </a:solidFill>
                <a:latin typeface="+mn-lt"/>
              </a:rPr>
              <a:t> a Visual Studio Mobile Center.</a:t>
            </a:r>
          </a:p>
        </p:txBody>
      </p:sp>
      <p:sp>
        <p:nvSpPr>
          <p:cNvPr id="7" name="Title 19"/>
          <p:cNvSpPr txBox="1">
            <a:spLocks/>
          </p:cNvSpPr>
          <p:nvPr/>
        </p:nvSpPr>
        <p:spPr>
          <a:xfrm>
            <a:off x="2971800" y="4781550"/>
            <a:ext cx="2057400" cy="304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mn-lt"/>
              </a:rPr>
              <a:t>SVQXDG</a:t>
            </a:r>
          </a:p>
        </p:txBody>
      </p:sp>
    </p:spTree>
    <p:extLst>
      <p:ext uri="{BB962C8B-B14F-4D97-AF65-F5344CB8AC3E}">
        <p14:creationId xmlns:p14="http://schemas.microsoft.com/office/powerpoint/2010/main" val="26533478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par>
                          <p:cTn id="12" fill="hold">
                            <p:stCondLst>
                              <p:cond delay="75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750"/>
                            </p:stCondLst>
                            <p:childTnLst>
                              <p:par>
                                <p:cTn id="16" presetID="1"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cial-android.png"/>
          <p:cNvPicPr>
            <a:picLocks noChangeAspect="1"/>
          </p:cNvPicPr>
          <p:nvPr/>
        </p:nvPicPr>
        <p:blipFill>
          <a:blip r:embed="rId3"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5291533" y="1042128"/>
            <a:ext cx="1205759" cy="1315074"/>
          </a:xfrm>
          <a:prstGeom prst="rect">
            <a:avLst/>
          </a:prstGeom>
        </p:spPr>
      </p:pic>
      <p:pic>
        <p:nvPicPr>
          <p:cNvPr id="6" name="Picture 5"/>
          <p:cNvPicPr>
            <a:picLocks noChangeAspect="1"/>
          </p:cNvPicPr>
          <p:nvPr/>
        </p:nvPicPr>
        <p:blipFill>
          <a:blip r:embed="rId4"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1046785" y="1059469"/>
            <a:ext cx="1022564" cy="1227385"/>
          </a:xfrm>
          <a:prstGeom prst="rect">
            <a:avLst/>
          </a:prstGeom>
        </p:spPr>
      </p:pic>
      <p:sp>
        <p:nvSpPr>
          <p:cNvPr id="13" name="Title 2"/>
          <p:cNvSpPr txBox="1">
            <a:spLocks/>
          </p:cNvSpPr>
          <p:nvPr/>
        </p:nvSpPr>
        <p:spPr>
          <a:xfrm>
            <a:off x="2271881" y="2363232"/>
            <a:ext cx="383079"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000" dirty="0">
              <a:solidFill>
                <a:schemeClr val="bg1"/>
              </a:solidFill>
              <a:latin typeface="Helvetica"/>
              <a:cs typeface="Helvetica"/>
            </a:endParaRPr>
          </a:p>
        </p:txBody>
      </p:sp>
      <p:sp>
        <p:nvSpPr>
          <p:cNvPr id="30" name="Title 2"/>
          <p:cNvSpPr txBox="1">
            <a:spLocks/>
          </p:cNvSpPr>
          <p:nvPr/>
        </p:nvSpPr>
        <p:spPr>
          <a:xfrm>
            <a:off x="653102" y="2560845"/>
            <a:ext cx="2373731" cy="2865840"/>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1600" b="1" dirty="0">
                <a:solidFill>
                  <a:schemeClr val="bg1">
                    <a:lumMod val="50000"/>
                  </a:schemeClr>
                </a:solidFill>
                <a:latin typeface="Helvetica" panose="020B0604020202020204" pitchFamily="34" charset="0"/>
                <a:cs typeface="Helvetica" panose="020B0604020202020204" pitchFamily="34" charset="0"/>
              </a:rPr>
              <a:t>+5</a:t>
            </a:r>
            <a:r>
              <a:rPr lang="en-US" sz="1600" dirty="0">
                <a:solidFill>
                  <a:schemeClr val="bg1">
                    <a:lumMod val="50000"/>
                  </a:schemeClr>
                </a:solidFill>
                <a:latin typeface="Helvetica" panose="020B0604020202020204" pitchFamily="34" charset="0"/>
                <a:cs typeface="Helvetica" panose="020B0604020202020204" pitchFamily="34" charset="0"/>
              </a:rPr>
              <a:t>  </a:t>
            </a:r>
            <a:r>
              <a:rPr lang="en-US" sz="1600" dirty="0" err="1">
                <a:solidFill>
                  <a:schemeClr val="bg1">
                    <a:lumMod val="50000"/>
                  </a:schemeClr>
                </a:solidFill>
                <a:latin typeface="Helvetica" panose="020B0604020202020204" pitchFamily="34" charset="0"/>
                <a:cs typeface="Helvetica" panose="020B0604020202020204" pitchFamily="34" charset="0"/>
              </a:rPr>
              <a:t>Versiones</a:t>
            </a:r>
            <a:r>
              <a:rPr lang="en-US" sz="1600" dirty="0">
                <a:solidFill>
                  <a:schemeClr val="bg1">
                    <a:lumMod val="50000"/>
                  </a:schemeClr>
                </a:solidFill>
                <a:latin typeface="Helvetica" panose="020B0604020202020204" pitchFamily="34" charset="0"/>
                <a:cs typeface="Helvetica" panose="020B0604020202020204" pitchFamily="34" charset="0"/>
              </a:rPr>
              <a:t> del </a:t>
            </a:r>
            <a:r>
              <a:rPr lang="en-US" sz="1600" dirty="0" err="1">
                <a:solidFill>
                  <a:schemeClr val="bg1">
                    <a:lumMod val="50000"/>
                  </a:schemeClr>
                </a:solidFill>
                <a:latin typeface="Helvetica" panose="020B0604020202020204" pitchFamily="34" charset="0"/>
                <a:cs typeface="Helvetica" panose="020B0604020202020204" pitchFamily="34" charset="0"/>
              </a:rPr>
              <a:t>sistema</a:t>
            </a:r>
            <a:endParaRPr lang="en-US" sz="16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1600" b="1" dirty="0">
                <a:solidFill>
                  <a:schemeClr val="bg1">
                    <a:lumMod val="50000"/>
                  </a:schemeClr>
                </a:solidFill>
                <a:latin typeface="Helvetica" panose="020B0604020202020204" pitchFamily="34" charset="0"/>
                <a:cs typeface="Helvetica" panose="020B0604020202020204" pitchFamily="34" charset="0"/>
              </a:rPr>
              <a:t>22</a:t>
            </a:r>
            <a:r>
              <a:rPr lang="en-US" sz="1600" dirty="0">
                <a:solidFill>
                  <a:schemeClr val="bg1">
                    <a:lumMod val="50000"/>
                  </a:schemeClr>
                </a:solidFill>
                <a:latin typeface="Helvetica" panose="020B0604020202020204" pitchFamily="34" charset="0"/>
                <a:cs typeface="Helvetica" panose="020B0604020202020204" pitchFamily="34" charset="0"/>
              </a:rPr>
              <a:t>  </a:t>
            </a:r>
            <a:r>
              <a:rPr lang="en-US" sz="1600" dirty="0" err="1">
                <a:solidFill>
                  <a:schemeClr val="bg1">
                    <a:lumMod val="50000"/>
                  </a:schemeClr>
                </a:solidFill>
                <a:latin typeface="Helvetica" panose="020B0604020202020204" pitchFamily="34" charset="0"/>
                <a:cs typeface="Helvetica" panose="020B0604020202020204" pitchFamily="34" charset="0"/>
              </a:rPr>
              <a:t>Dispositivos</a:t>
            </a:r>
            <a:endParaRPr lang="en-US" sz="16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1600" b="1" dirty="0">
                <a:solidFill>
                  <a:schemeClr val="bg1">
                    <a:lumMod val="50000"/>
                  </a:schemeClr>
                </a:solidFill>
                <a:latin typeface="Helvetica" panose="020B0604020202020204" pitchFamily="34" charset="0"/>
                <a:cs typeface="Helvetica" panose="020B0604020202020204" pitchFamily="34" charset="0"/>
              </a:rPr>
              <a:t>20</a:t>
            </a:r>
            <a:r>
              <a:rPr lang="en-US" sz="1600" dirty="0">
                <a:solidFill>
                  <a:schemeClr val="bg1">
                    <a:lumMod val="50000"/>
                  </a:schemeClr>
                </a:solidFill>
                <a:latin typeface="Helvetica" panose="020B0604020202020204" pitchFamily="34" charset="0"/>
                <a:cs typeface="Helvetica" panose="020B0604020202020204" pitchFamily="34" charset="0"/>
              </a:rPr>
              <a:t>  </a:t>
            </a:r>
            <a:r>
              <a:rPr lang="en-US" sz="1600" dirty="0" err="1">
                <a:solidFill>
                  <a:schemeClr val="bg1">
                    <a:lumMod val="50000"/>
                  </a:schemeClr>
                </a:solidFill>
                <a:latin typeface="Helvetica" panose="020B0604020202020204" pitchFamily="34" charset="0"/>
                <a:cs typeface="Helvetica" panose="020B0604020202020204" pitchFamily="34" charset="0"/>
              </a:rPr>
              <a:t>Idiomas</a:t>
            </a:r>
            <a:endParaRPr lang="en-US" sz="16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1600" b="1" dirty="0">
                <a:solidFill>
                  <a:schemeClr val="bg1">
                    <a:lumMod val="50000"/>
                  </a:schemeClr>
                </a:solidFill>
                <a:latin typeface="Helvetica" panose="020B0604020202020204" pitchFamily="34" charset="0"/>
                <a:cs typeface="Helvetica" panose="020B0604020202020204" pitchFamily="34" charset="0"/>
              </a:rPr>
              <a:t>35</a:t>
            </a:r>
            <a:r>
              <a:rPr lang="en-US" sz="1600" dirty="0">
                <a:solidFill>
                  <a:schemeClr val="bg1">
                    <a:lumMod val="50000"/>
                  </a:schemeClr>
                </a:solidFill>
                <a:latin typeface="Helvetica" panose="020B0604020202020204" pitchFamily="34" charset="0"/>
                <a:cs typeface="Helvetica" panose="020B0604020202020204" pitchFamily="34" charset="0"/>
              </a:rPr>
              <a:t>  </a:t>
            </a:r>
            <a:r>
              <a:rPr lang="en-US" sz="1600" dirty="0" err="1">
                <a:solidFill>
                  <a:schemeClr val="bg1">
                    <a:lumMod val="50000"/>
                  </a:schemeClr>
                </a:solidFill>
                <a:latin typeface="Helvetica" panose="020B0604020202020204" pitchFamily="34" charset="0"/>
                <a:cs typeface="Helvetica" panose="020B0604020202020204" pitchFamily="34" charset="0"/>
              </a:rPr>
              <a:t>Localizaciones</a:t>
            </a:r>
            <a:endParaRPr lang="en-US" sz="16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1600" b="1" dirty="0">
                <a:solidFill>
                  <a:schemeClr val="bg1">
                    <a:lumMod val="50000"/>
                  </a:schemeClr>
                </a:solidFill>
                <a:latin typeface="Helvetica" panose="020B0604020202020204" pitchFamily="34" charset="0"/>
                <a:cs typeface="Helvetica" panose="020B0604020202020204" pitchFamily="34" charset="0"/>
              </a:rPr>
              <a:t>6</a:t>
            </a:r>
            <a:r>
              <a:rPr lang="en-US" sz="1600" dirty="0">
                <a:solidFill>
                  <a:schemeClr val="bg1">
                    <a:lumMod val="50000"/>
                  </a:schemeClr>
                </a:solidFill>
                <a:latin typeface="Helvetica" panose="020B0604020202020204" pitchFamily="34" charset="0"/>
                <a:cs typeface="Helvetica" panose="020B0604020202020204" pitchFamily="34" charset="0"/>
              </a:rPr>
              <a:t>  </a:t>
            </a:r>
            <a:r>
              <a:rPr lang="en-US" sz="1600" dirty="0" err="1">
                <a:solidFill>
                  <a:schemeClr val="bg1">
                    <a:lumMod val="50000"/>
                  </a:schemeClr>
                </a:solidFill>
                <a:latin typeface="Helvetica" panose="020B0604020202020204" pitchFamily="34" charset="0"/>
                <a:cs typeface="Helvetica" panose="020B0604020202020204" pitchFamily="34" charset="0"/>
              </a:rPr>
              <a:t>Tamaños</a:t>
            </a:r>
            <a:r>
              <a:rPr lang="en-US" sz="1600" dirty="0">
                <a:solidFill>
                  <a:schemeClr val="bg1">
                    <a:lumMod val="50000"/>
                  </a:schemeClr>
                </a:solidFill>
                <a:latin typeface="Helvetica" panose="020B0604020202020204" pitchFamily="34" charset="0"/>
                <a:cs typeface="Helvetica" panose="020B0604020202020204" pitchFamily="34" charset="0"/>
              </a:rPr>
              <a:t> de </a:t>
            </a:r>
            <a:r>
              <a:rPr lang="en-US" sz="1600" dirty="0" err="1">
                <a:solidFill>
                  <a:schemeClr val="bg1">
                    <a:lumMod val="50000"/>
                  </a:schemeClr>
                </a:solidFill>
                <a:latin typeface="Helvetica" panose="020B0604020202020204" pitchFamily="34" charset="0"/>
                <a:cs typeface="Helvetica" panose="020B0604020202020204" pitchFamily="34" charset="0"/>
              </a:rPr>
              <a:t>pantalla</a:t>
            </a:r>
            <a:endParaRPr lang="en-US" sz="1600" dirty="0">
              <a:solidFill>
                <a:schemeClr val="bg1">
                  <a:lumMod val="50000"/>
                </a:schemeClr>
              </a:solidFill>
              <a:latin typeface="Helvetica" panose="020B0604020202020204" pitchFamily="34" charset="0"/>
              <a:cs typeface="Helvetica" panose="020B0604020202020204" pitchFamily="34" charset="0"/>
            </a:endParaRPr>
          </a:p>
        </p:txBody>
      </p:sp>
      <p:sp>
        <p:nvSpPr>
          <p:cNvPr id="31" name="Title 2"/>
          <p:cNvSpPr txBox="1">
            <a:spLocks/>
          </p:cNvSpPr>
          <p:nvPr/>
        </p:nvSpPr>
        <p:spPr>
          <a:xfrm>
            <a:off x="-655945" y="4633268"/>
            <a:ext cx="383079"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000" dirty="0">
                <a:solidFill>
                  <a:schemeClr val="bg1"/>
                </a:solidFill>
                <a:latin typeface="Helvetica"/>
                <a:cs typeface="Helvetica"/>
              </a:rPr>
              <a:t>8</a:t>
            </a:r>
          </a:p>
        </p:txBody>
      </p:sp>
      <p:sp>
        <p:nvSpPr>
          <p:cNvPr id="47" name="Title 2"/>
          <p:cNvSpPr txBox="1">
            <a:spLocks/>
          </p:cNvSpPr>
          <p:nvPr/>
        </p:nvSpPr>
        <p:spPr>
          <a:xfrm>
            <a:off x="3368298" y="2574001"/>
            <a:ext cx="3053657" cy="161700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9</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a:solidFill>
                  <a:schemeClr val="bg1">
                    <a:lumMod val="50000"/>
                  </a:schemeClr>
                </a:solidFill>
                <a:latin typeface="Helvetica" panose="020B0604020202020204" pitchFamily="34" charset="0"/>
                <a:cs typeface="Helvetica" panose="020B0604020202020204" pitchFamily="34" charset="0"/>
              </a:rPr>
              <a:t>Versiones</a:t>
            </a:r>
            <a:r>
              <a:rPr lang="en-US" sz="2000" dirty="0">
                <a:solidFill>
                  <a:schemeClr val="bg1">
                    <a:lumMod val="50000"/>
                  </a:schemeClr>
                </a:solidFill>
                <a:latin typeface="Helvetica" panose="020B0604020202020204" pitchFamily="34" charset="0"/>
                <a:cs typeface="Helvetica" panose="020B0604020202020204" pitchFamily="34" charset="0"/>
              </a:rPr>
              <a:t> del </a:t>
            </a:r>
            <a:r>
              <a:rPr lang="en-US" sz="2000" dirty="0" err="1">
                <a:solidFill>
                  <a:schemeClr val="bg1">
                    <a:lumMod val="50000"/>
                  </a:schemeClr>
                </a:solidFill>
                <a:latin typeface="Helvetica" panose="020B0604020202020204" pitchFamily="34" charset="0"/>
                <a:cs typeface="Helvetica" panose="020B0604020202020204" pitchFamily="34" charset="0"/>
              </a:rPr>
              <a:t>sistema</a:t>
            </a:r>
            <a:endParaRPr lang="en-US" sz="20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6</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a:solidFill>
                  <a:schemeClr val="bg1">
                    <a:lumMod val="50000"/>
                  </a:schemeClr>
                </a:solidFill>
                <a:latin typeface="Helvetica" panose="020B0604020202020204" pitchFamily="34" charset="0"/>
                <a:cs typeface="Helvetica" panose="020B0604020202020204" pitchFamily="34" charset="0"/>
              </a:rPr>
              <a:t>Configuraciones</a:t>
            </a:r>
            <a:r>
              <a:rPr lang="en-US" sz="2000" dirty="0">
                <a:solidFill>
                  <a:schemeClr val="bg1">
                    <a:lumMod val="50000"/>
                  </a:schemeClr>
                </a:solidFill>
                <a:latin typeface="Helvetica" panose="020B0604020202020204" pitchFamily="34" charset="0"/>
                <a:cs typeface="Helvetica" panose="020B0604020202020204" pitchFamily="34" charset="0"/>
              </a:rPr>
              <a:t> de </a:t>
            </a:r>
            <a:r>
              <a:rPr lang="en-US" sz="2000" dirty="0" err="1">
                <a:solidFill>
                  <a:schemeClr val="bg1">
                    <a:lumMod val="50000"/>
                  </a:schemeClr>
                </a:solidFill>
                <a:latin typeface="Helvetica" panose="020B0604020202020204" pitchFamily="34" charset="0"/>
                <a:cs typeface="Helvetica" panose="020B0604020202020204" pitchFamily="34" charset="0"/>
              </a:rPr>
              <a:t>pantalla</a:t>
            </a:r>
            <a:endParaRPr lang="en-US" sz="20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27 </a:t>
            </a:r>
            <a:r>
              <a:rPr lang="en-US" sz="2000" dirty="0" err="1">
                <a:solidFill>
                  <a:schemeClr val="bg1">
                    <a:lumMod val="50000"/>
                  </a:schemeClr>
                </a:solidFill>
                <a:latin typeface="Helvetica" panose="020B0604020202020204" pitchFamily="34" charset="0"/>
                <a:cs typeface="Helvetica" panose="020B0604020202020204" pitchFamily="34" charset="0"/>
              </a:rPr>
              <a:t>Tamaños</a:t>
            </a:r>
            <a:r>
              <a:rPr lang="en-US" sz="2000" dirty="0">
                <a:solidFill>
                  <a:schemeClr val="bg1">
                    <a:lumMod val="50000"/>
                  </a:schemeClr>
                </a:solidFill>
                <a:latin typeface="Helvetica" panose="020B0604020202020204" pitchFamily="34" charset="0"/>
                <a:cs typeface="Helvetica" panose="020B0604020202020204" pitchFamily="34" charset="0"/>
              </a:rPr>
              <a:t> de </a:t>
            </a:r>
            <a:r>
              <a:rPr lang="en-US" sz="2000" dirty="0" err="1">
                <a:solidFill>
                  <a:schemeClr val="bg1">
                    <a:lumMod val="50000"/>
                  </a:schemeClr>
                </a:solidFill>
                <a:latin typeface="Helvetica" panose="020B0604020202020204" pitchFamily="34" charset="0"/>
                <a:cs typeface="Helvetica" panose="020B0604020202020204" pitchFamily="34" charset="0"/>
              </a:rPr>
              <a:t>pantalla</a:t>
            </a:r>
            <a:endParaRPr lang="en-US" sz="20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39</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a:solidFill>
                  <a:schemeClr val="bg1">
                    <a:lumMod val="50000"/>
                  </a:schemeClr>
                </a:solidFill>
                <a:latin typeface="Helvetica" panose="020B0604020202020204" pitchFamily="34" charset="0"/>
                <a:cs typeface="Helvetica" panose="020B0604020202020204" pitchFamily="34" charset="0"/>
              </a:rPr>
              <a:t>Idiomas</a:t>
            </a:r>
            <a:endParaRPr lang="en-US" sz="2000" dirty="0">
              <a:solidFill>
                <a:schemeClr val="bg1">
                  <a:lumMod val="50000"/>
                </a:schemeClr>
              </a:solidFill>
              <a:latin typeface="Helvetica" panose="020B0604020202020204" pitchFamily="34" charset="0"/>
              <a:cs typeface="Helvetica" panose="020B0604020202020204" pitchFamily="34" charset="0"/>
            </a:endParaRPr>
          </a:p>
        </p:txBody>
      </p:sp>
      <p:sp>
        <p:nvSpPr>
          <p:cNvPr id="48" name="Title 2"/>
          <p:cNvSpPr txBox="1">
            <a:spLocks/>
          </p:cNvSpPr>
          <p:nvPr/>
        </p:nvSpPr>
        <p:spPr>
          <a:xfrm>
            <a:off x="6421955" y="2574001"/>
            <a:ext cx="3053657" cy="161700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57</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a:solidFill>
                  <a:schemeClr val="bg1">
                    <a:lumMod val="50000"/>
                  </a:schemeClr>
                </a:solidFill>
                <a:latin typeface="Helvetica" panose="020B0604020202020204" pitchFamily="34" charset="0"/>
                <a:cs typeface="Helvetica" panose="020B0604020202020204" pitchFamily="34" charset="0"/>
              </a:rPr>
              <a:t>Localizaciones</a:t>
            </a:r>
            <a:endParaRPr lang="en-US" sz="20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+15</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a:solidFill>
                  <a:schemeClr val="bg1">
                    <a:lumMod val="50000"/>
                  </a:schemeClr>
                </a:solidFill>
                <a:latin typeface="Helvetica" panose="020B0604020202020204" pitchFamily="34" charset="0"/>
                <a:cs typeface="Helvetica" panose="020B0604020202020204" pitchFamily="34" charset="0"/>
              </a:rPr>
              <a:t>Fabricantes</a:t>
            </a:r>
            <a:endParaRPr lang="en-US" sz="20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dirty="0" err="1">
                <a:solidFill>
                  <a:schemeClr val="bg1">
                    <a:lumMod val="50000"/>
                  </a:schemeClr>
                </a:solidFill>
                <a:latin typeface="Helvetica" panose="020B0604020202020204" pitchFamily="34" charset="0"/>
                <a:cs typeface="Helvetica" panose="020B0604020202020204" pitchFamily="34" charset="0"/>
              </a:rPr>
              <a:t>Más</a:t>
            </a:r>
            <a:r>
              <a:rPr lang="en-US" sz="2000" dirty="0">
                <a:solidFill>
                  <a:schemeClr val="bg1">
                    <a:lumMod val="50000"/>
                  </a:schemeClr>
                </a:solidFill>
                <a:latin typeface="Helvetica" panose="020B0604020202020204" pitchFamily="34" charset="0"/>
                <a:cs typeface="Helvetica" panose="020B0604020202020204" pitchFamily="34" charset="0"/>
              </a:rPr>
              <a:t> de </a:t>
            </a:r>
            <a:r>
              <a:rPr lang="en-US" sz="2000" b="1" dirty="0">
                <a:solidFill>
                  <a:schemeClr val="bg1">
                    <a:lumMod val="50000"/>
                  </a:schemeClr>
                </a:solidFill>
                <a:latin typeface="Helvetica" panose="020B0604020202020204" pitchFamily="34" charset="0"/>
                <a:cs typeface="Helvetica" panose="020B0604020202020204" pitchFamily="34" charset="0"/>
              </a:rPr>
              <a:t>19,000</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a:solidFill>
                  <a:schemeClr val="bg1">
                    <a:lumMod val="50000"/>
                  </a:schemeClr>
                </a:solidFill>
                <a:latin typeface="Helvetica" panose="020B0604020202020204" pitchFamily="34" charset="0"/>
                <a:cs typeface="Helvetica" panose="020B0604020202020204" pitchFamily="34" charset="0"/>
              </a:rPr>
              <a:t>dispositivos</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a:solidFill>
                  <a:schemeClr val="bg1">
                    <a:lumMod val="50000"/>
                  </a:schemeClr>
                </a:solidFill>
                <a:latin typeface="Helvetica" panose="020B0604020202020204" pitchFamily="34" charset="0"/>
                <a:cs typeface="Helvetica" panose="020B0604020202020204" pitchFamily="34" charset="0"/>
              </a:rPr>
              <a:t>distintos</a:t>
            </a:r>
            <a:endParaRPr lang="en-US" sz="2000" dirty="0">
              <a:solidFill>
                <a:schemeClr val="bg1">
                  <a:lumMod val="50000"/>
                </a:schemeClr>
              </a:solidFill>
              <a:latin typeface="Helvetica" panose="020B0604020202020204" pitchFamily="34" charset="0"/>
              <a:cs typeface="Helvetica" panose="020B0604020202020204" pitchFamily="34" charset="0"/>
            </a:endParaRPr>
          </a:p>
        </p:txBody>
      </p:sp>
      <p:cxnSp>
        <p:nvCxnSpPr>
          <p:cNvPr id="49" name="Straight Connector 48"/>
          <p:cNvCxnSpPr/>
          <p:nvPr/>
        </p:nvCxnSpPr>
        <p:spPr>
          <a:xfrm>
            <a:off x="457200" y="2530094"/>
            <a:ext cx="2259189" cy="0"/>
          </a:xfrm>
          <a:prstGeom prst="line">
            <a:avLst/>
          </a:prstGeom>
          <a:ln w="3175" cmpd="sng">
            <a:solidFill>
              <a:srgbClr val="3399DB"/>
            </a:solidFill>
            <a:prstDash val="sysDash"/>
          </a:ln>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a:off x="3368298" y="2530094"/>
            <a:ext cx="5318502" cy="0"/>
          </a:xfrm>
          <a:prstGeom prst="line">
            <a:avLst/>
          </a:prstGeom>
          <a:ln w="3175" cmpd="sng">
            <a:solidFill>
              <a:srgbClr val="3399DB"/>
            </a:solidFill>
            <a:prstDash val="sysDash"/>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normAutofit/>
          </a:bodyPr>
          <a:lstStyle/>
          <a:p>
            <a:r>
              <a:rPr lang="en-US" b="1" dirty="0">
                <a:solidFill>
                  <a:schemeClr val="tx1"/>
                </a:solidFill>
                <a:latin typeface="Segoe UI" panose="020B0502040204020203" pitchFamily="34" charset="0"/>
                <a:cs typeface="Segoe UI" panose="020B0502040204020203" pitchFamily="34" charset="0"/>
              </a:rPr>
              <a:t>EN TELÉFONOS, </a:t>
            </a:r>
            <a:r>
              <a:rPr lang="en-US" b="1" dirty="0">
                <a:latin typeface="Segoe UI" panose="020B0502040204020203" pitchFamily="34" charset="0"/>
                <a:cs typeface="Segoe UI" panose="020B0502040204020203" pitchFamily="34" charset="0"/>
              </a:rPr>
              <a:t>LA CALIDAD CUESTA</a:t>
            </a:r>
          </a:p>
        </p:txBody>
      </p:sp>
    </p:spTree>
    <p:extLst>
      <p:ext uri="{BB962C8B-B14F-4D97-AF65-F5344CB8AC3E}">
        <p14:creationId xmlns:p14="http://schemas.microsoft.com/office/powerpoint/2010/main" val="420630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drak blue bg.png"/>
          <p:cNvPicPr>
            <a:picLocks noChangeAspect="1"/>
          </p:cNvPicPr>
          <p:nvPr/>
        </p:nvPicPr>
        <p:blipFill>
          <a:blip r:embed="rId3" cstate="print">
            <a:alphaModFix/>
            <a:extLst>
              <a:ext uri="{28A0092B-C50C-407E-A947-70E740481C1C}">
                <a14:useLocalDpi xmlns:a14="http://schemas.microsoft.com/office/drawing/2010/main"/>
              </a:ext>
            </a:extLst>
          </a:blip>
          <a:stretch>
            <a:fillRect/>
          </a:stretch>
        </p:blipFill>
        <p:spPr>
          <a:xfrm>
            <a:off x="0" y="-76203"/>
            <a:ext cx="9199558" cy="5475029"/>
          </a:xfrm>
          <a:prstGeom prst="rect">
            <a:avLst/>
          </a:prstGeom>
        </p:spPr>
      </p:pic>
      <p:sp>
        <p:nvSpPr>
          <p:cNvPr id="10" name="TextBox 9"/>
          <p:cNvSpPr txBox="1"/>
          <p:nvPr/>
        </p:nvSpPr>
        <p:spPr>
          <a:xfrm>
            <a:off x="3098808" y="-584204"/>
            <a:ext cx="184666" cy="369332"/>
          </a:xfrm>
          <a:prstGeom prst="rect">
            <a:avLst/>
          </a:prstGeom>
          <a:noFill/>
        </p:spPr>
        <p:txBody>
          <a:bodyPr wrap="none" rtlCol="0">
            <a:spAutoFit/>
          </a:bodyPr>
          <a:lstStyle/>
          <a:p>
            <a:endParaRPr lang="en-US" dirty="0"/>
          </a:p>
        </p:txBody>
      </p:sp>
      <p:cxnSp>
        <p:nvCxnSpPr>
          <p:cNvPr id="6" name="Straight Connector 5"/>
          <p:cNvCxnSpPr/>
          <p:nvPr/>
        </p:nvCxnSpPr>
        <p:spPr>
          <a:xfrm>
            <a:off x="-16408" y="2789573"/>
            <a:ext cx="9254067" cy="0"/>
          </a:xfrm>
          <a:prstGeom prst="line">
            <a:avLst/>
          </a:prstGeom>
          <a:ln w="28575" cmpd="sng">
            <a:solidFill>
              <a:srgbClr val="FFFFFF"/>
            </a:solidFill>
          </a:ln>
        </p:spPr>
        <p:style>
          <a:lnRef idx="1">
            <a:schemeClr val="dk1"/>
          </a:lnRef>
          <a:fillRef idx="0">
            <a:schemeClr val="dk1"/>
          </a:fillRef>
          <a:effectRef idx="0">
            <a:schemeClr val="dk1"/>
          </a:effectRef>
          <a:fontRef idx="minor">
            <a:schemeClr val="tx1"/>
          </a:fontRef>
        </p:style>
      </p:cxnSp>
      <p:grpSp>
        <p:nvGrpSpPr>
          <p:cNvPr id="22" name="Group 21"/>
          <p:cNvGrpSpPr/>
          <p:nvPr/>
        </p:nvGrpSpPr>
        <p:grpSpPr>
          <a:xfrm>
            <a:off x="245330" y="38097"/>
            <a:ext cx="8686718" cy="2734543"/>
            <a:chOff x="236863" y="12695"/>
            <a:chExt cx="8686718" cy="2734543"/>
          </a:xfrm>
        </p:grpSpPr>
        <p:grpSp>
          <p:nvGrpSpPr>
            <p:cNvPr id="2" name="Group 1"/>
            <p:cNvGrpSpPr/>
            <p:nvPr/>
          </p:nvGrpSpPr>
          <p:grpSpPr>
            <a:xfrm>
              <a:off x="236863" y="12695"/>
              <a:ext cx="7442199" cy="2734543"/>
              <a:chOff x="262469" y="29629"/>
              <a:chExt cx="8641985" cy="3175389"/>
            </a:xfrm>
          </p:grpSpPr>
          <p:pic>
            <p:nvPicPr>
              <p:cNvPr id="7" name="Picture 6"/>
              <p:cNvPicPr>
                <a:picLocks noChangeAspect="1"/>
              </p:cNvPicPr>
              <p:nvPr/>
            </p:nvPicPr>
            <p:blipFill>
              <a:blip r:embed="rId4"/>
              <a:stretch>
                <a:fillRect/>
              </a:stretch>
            </p:blipFill>
            <p:spPr>
              <a:xfrm>
                <a:off x="262469" y="38096"/>
                <a:ext cx="1481667" cy="1125354"/>
              </a:xfrm>
              <a:prstGeom prst="rect">
                <a:avLst/>
              </a:prstGeom>
            </p:spPr>
          </p:pic>
          <p:pic>
            <p:nvPicPr>
              <p:cNvPr id="8" name="Picture 7"/>
              <p:cNvPicPr>
                <a:picLocks noChangeAspect="1"/>
              </p:cNvPicPr>
              <p:nvPr/>
            </p:nvPicPr>
            <p:blipFill>
              <a:blip r:embed="rId5"/>
              <a:stretch>
                <a:fillRect/>
              </a:stretch>
            </p:blipFill>
            <p:spPr>
              <a:xfrm>
                <a:off x="1663702" y="93125"/>
                <a:ext cx="1452549" cy="1048165"/>
              </a:xfrm>
              <a:prstGeom prst="rect">
                <a:avLst/>
              </a:prstGeom>
            </p:spPr>
          </p:pic>
          <p:pic>
            <p:nvPicPr>
              <p:cNvPr id="9" name="Picture 8"/>
              <p:cNvPicPr>
                <a:picLocks noChangeAspect="1"/>
              </p:cNvPicPr>
              <p:nvPr/>
            </p:nvPicPr>
            <p:blipFill>
              <a:blip r:embed="rId6"/>
              <a:stretch>
                <a:fillRect/>
              </a:stretch>
            </p:blipFill>
            <p:spPr>
              <a:xfrm>
                <a:off x="262469" y="1002579"/>
                <a:ext cx="1480607" cy="1249547"/>
              </a:xfrm>
              <a:prstGeom prst="rect">
                <a:avLst/>
              </a:prstGeom>
            </p:spPr>
          </p:pic>
          <p:sp>
            <p:nvSpPr>
              <p:cNvPr id="11" name="TextBox 10"/>
              <p:cNvSpPr txBox="1"/>
              <p:nvPr/>
            </p:nvSpPr>
            <p:spPr>
              <a:xfrm>
                <a:off x="4123270" y="1210729"/>
                <a:ext cx="214437" cy="428873"/>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7"/>
              <a:stretch>
                <a:fillRect/>
              </a:stretch>
            </p:blipFill>
            <p:spPr>
              <a:xfrm>
                <a:off x="1663703" y="1137621"/>
                <a:ext cx="1452549" cy="960966"/>
              </a:xfrm>
              <a:prstGeom prst="rect">
                <a:avLst/>
              </a:prstGeom>
            </p:spPr>
          </p:pic>
          <p:pic>
            <p:nvPicPr>
              <p:cNvPr id="13" name="Picture 12"/>
              <p:cNvPicPr>
                <a:picLocks noChangeAspect="1"/>
              </p:cNvPicPr>
              <p:nvPr/>
            </p:nvPicPr>
            <p:blipFill>
              <a:blip r:embed="rId8"/>
              <a:stretch>
                <a:fillRect/>
              </a:stretch>
            </p:blipFill>
            <p:spPr>
              <a:xfrm>
                <a:off x="1645215" y="1994423"/>
                <a:ext cx="1553589" cy="1176867"/>
              </a:xfrm>
              <a:prstGeom prst="rect">
                <a:avLst/>
              </a:prstGeom>
            </p:spPr>
          </p:pic>
          <p:pic>
            <p:nvPicPr>
              <p:cNvPr id="15" name="Picture 14"/>
              <p:cNvPicPr>
                <a:picLocks noChangeAspect="1"/>
              </p:cNvPicPr>
              <p:nvPr/>
            </p:nvPicPr>
            <p:blipFill>
              <a:blip r:embed="rId9"/>
              <a:stretch>
                <a:fillRect/>
              </a:stretch>
            </p:blipFill>
            <p:spPr>
              <a:xfrm>
                <a:off x="321736" y="2175922"/>
                <a:ext cx="1333499" cy="907521"/>
              </a:xfrm>
              <a:prstGeom prst="rect">
                <a:avLst/>
              </a:prstGeom>
            </p:spPr>
          </p:pic>
          <p:pic>
            <p:nvPicPr>
              <p:cNvPr id="18" name="Picture 17"/>
              <p:cNvPicPr>
                <a:picLocks noChangeAspect="1"/>
              </p:cNvPicPr>
              <p:nvPr/>
            </p:nvPicPr>
            <p:blipFill>
              <a:blip r:embed="rId10"/>
              <a:stretch>
                <a:fillRect/>
              </a:stretch>
            </p:blipFill>
            <p:spPr>
              <a:xfrm>
                <a:off x="3090850" y="93125"/>
                <a:ext cx="1452547" cy="949088"/>
              </a:xfrm>
              <a:prstGeom prst="rect">
                <a:avLst/>
              </a:prstGeom>
            </p:spPr>
          </p:pic>
          <p:pic>
            <p:nvPicPr>
              <p:cNvPr id="19" name="Picture 18"/>
              <p:cNvPicPr>
                <a:picLocks noChangeAspect="1"/>
              </p:cNvPicPr>
              <p:nvPr/>
            </p:nvPicPr>
            <p:blipFill>
              <a:blip r:embed="rId11"/>
              <a:stretch>
                <a:fillRect/>
              </a:stretch>
            </p:blipFill>
            <p:spPr>
              <a:xfrm>
                <a:off x="3040047" y="917811"/>
                <a:ext cx="1633555" cy="1237442"/>
              </a:xfrm>
              <a:prstGeom prst="rect">
                <a:avLst/>
              </a:prstGeom>
            </p:spPr>
          </p:pic>
          <p:pic>
            <p:nvPicPr>
              <p:cNvPr id="23" name="Picture 22"/>
              <p:cNvPicPr>
                <a:picLocks noChangeAspect="1"/>
              </p:cNvPicPr>
              <p:nvPr/>
            </p:nvPicPr>
            <p:blipFill>
              <a:blip r:embed="rId12"/>
              <a:stretch>
                <a:fillRect/>
              </a:stretch>
            </p:blipFill>
            <p:spPr>
              <a:xfrm>
                <a:off x="4538137" y="29629"/>
                <a:ext cx="1481667" cy="1125354"/>
              </a:xfrm>
              <a:prstGeom prst="rect">
                <a:avLst/>
              </a:prstGeom>
            </p:spPr>
          </p:pic>
          <p:pic>
            <p:nvPicPr>
              <p:cNvPr id="24" name="Picture 23"/>
              <p:cNvPicPr>
                <a:picLocks noChangeAspect="1"/>
              </p:cNvPicPr>
              <p:nvPr/>
            </p:nvPicPr>
            <p:blipFill>
              <a:blip r:embed="rId13"/>
              <a:stretch>
                <a:fillRect/>
              </a:stretch>
            </p:blipFill>
            <p:spPr>
              <a:xfrm>
                <a:off x="4596317" y="1193667"/>
                <a:ext cx="1372687" cy="919294"/>
              </a:xfrm>
              <a:prstGeom prst="rect">
                <a:avLst/>
              </a:prstGeom>
            </p:spPr>
          </p:pic>
          <p:pic>
            <p:nvPicPr>
              <p:cNvPr id="32" name="Picture 31"/>
              <p:cNvPicPr>
                <a:picLocks noChangeAspect="1"/>
              </p:cNvPicPr>
              <p:nvPr/>
            </p:nvPicPr>
            <p:blipFill>
              <a:blip r:embed="rId14"/>
              <a:stretch>
                <a:fillRect/>
              </a:stretch>
            </p:blipFill>
            <p:spPr>
              <a:xfrm>
                <a:off x="4582473" y="2102879"/>
                <a:ext cx="1444537" cy="1046719"/>
              </a:xfrm>
              <a:prstGeom prst="rect">
                <a:avLst/>
              </a:prstGeom>
            </p:spPr>
          </p:pic>
          <p:pic>
            <p:nvPicPr>
              <p:cNvPr id="36" name="Picture 35"/>
              <p:cNvPicPr>
                <a:picLocks noChangeAspect="1"/>
              </p:cNvPicPr>
              <p:nvPr/>
            </p:nvPicPr>
            <p:blipFill>
              <a:blip r:embed="rId15"/>
              <a:stretch>
                <a:fillRect/>
              </a:stretch>
            </p:blipFill>
            <p:spPr>
              <a:xfrm>
                <a:off x="5950469" y="93125"/>
                <a:ext cx="1413419" cy="1001583"/>
              </a:xfrm>
              <a:prstGeom prst="rect">
                <a:avLst/>
              </a:prstGeom>
            </p:spPr>
          </p:pic>
          <p:pic>
            <p:nvPicPr>
              <p:cNvPr id="38" name="Picture 37"/>
              <p:cNvPicPr>
                <a:picLocks noChangeAspect="1"/>
              </p:cNvPicPr>
              <p:nvPr/>
            </p:nvPicPr>
            <p:blipFill>
              <a:blip r:embed="rId16"/>
              <a:stretch>
                <a:fillRect/>
              </a:stretch>
            </p:blipFill>
            <p:spPr>
              <a:xfrm>
                <a:off x="5908135" y="1001934"/>
                <a:ext cx="1559471" cy="1181323"/>
              </a:xfrm>
              <a:prstGeom prst="rect">
                <a:avLst/>
              </a:prstGeom>
            </p:spPr>
          </p:pic>
          <p:pic>
            <p:nvPicPr>
              <p:cNvPr id="42" name="Picture 41"/>
              <p:cNvPicPr>
                <a:picLocks noChangeAspect="1"/>
              </p:cNvPicPr>
              <p:nvPr/>
            </p:nvPicPr>
            <p:blipFill>
              <a:blip r:embed="rId17"/>
              <a:stretch>
                <a:fillRect/>
              </a:stretch>
            </p:blipFill>
            <p:spPr>
              <a:xfrm>
                <a:off x="7363888" y="49188"/>
                <a:ext cx="1540566" cy="1170007"/>
              </a:xfrm>
              <a:prstGeom prst="rect">
                <a:avLst/>
              </a:prstGeom>
            </p:spPr>
          </p:pic>
          <p:pic>
            <p:nvPicPr>
              <p:cNvPr id="44" name="Picture 43"/>
              <p:cNvPicPr>
                <a:picLocks noChangeAspect="1"/>
              </p:cNvPicPr>
              <p:nvPr/>
            </p:nvPicPr>
            <p:blipFill>
              <a:blip r:embed="rId18"/>
              <a:stretch>
                <a:fillRect/>
              </a:stretch>
            </p:blipFill>
            <p:spPr>
              <a:xfrm>
                <a:off x="7450671" y="1180384"/>
                <a:ext cx="1349987" cy="940512"/>
              </a:xfrm>
              <a:prstGeom prst="rect">
                <a:avLst/>
              </a:prstGeom>
            </p:spPr>
          </p:pic>
          <p:pic>
            <p:nvPicPr>
              <p:cNvPr id="45" name="Picture 44"/>
              <p:cNvPicPr>
                <a:picLocks noChangeAspect="1"/>
              </p:cNvPicPr>
              <p:nvPr/>
            </p:nvPicPr>
            <p:blipFill>
              <a:blip r:embed="rId7"/>
              <a:stretch>
                <a:fillRect/>
              </a:stretch>
            </p:blipFill>
            <p:spPr>
              <a:xfrm>
                <a:off x="5998122" y="2163231"/>
                <a:ext cx="1452549" cy="960966"/>
              </a:xfrm>
              <a:prstGeom prst="rect">
                <a:avLst/>
              </a:prstGeom>
            </p:spPr>
          </p:pic>
          <p:pic>
            <p:nvPicPr>
              <p:cNvPr id="46" name="Picture 45"/>
              <p:cNvPicPr>
                <a:picLocks noChangeAspect="1"/>
              </p:cNvPicPr>
              <p:nvPr/>
            </p:nvPicPr>
            <p:blipFill>
              <a:blip r:embed="rId19"/>
              <a:stretch>
                <a:fillRect/>
              </a:stretch>
            </p:blipFill>
            <p:spPr>
              <a:xfrm>
                <a:off x="7395896" y="2132030"/>
                <a:ext cx="1491624" cy="983700"/>
              </a:xfrm>
              <a:prstGeom prst="rect">
                <a:avLst/>
              </a:prstGeom>
            </p:spPr>
          </p:pic>
          <p:pic>
            <p:nvPicPr>
              <p:cNvPr id="37" name="Picture 36"/>
              <p:cNvPicPr>
                <a:picLocks noChangeAspect="1"/>
              </p:cNvPicPr>
              <p:nvPr/>
            </p:nvPicPr>
            <p:blipFill>
              <a:blip r:embed="rId20"/>
              <a:stretch>
                <a:fillRect/>
              </a:stretch>
            </p:blipFill>
            <p:spPr>
              <a:xfrm>
                <a:off x="3040048" y="1964303"/>
                <a:ext cx="1633554" cy="1240715"/>
              </a:xfrm>
              <a:prstGeom prst="rect">
                <a:avLst/>
              </a:prstGeom>
            </p:spPr>
          </p:pic>
        </p:grpSp>
        <p:pic>
          <p:nvPicPr>
            <p:cNvPr id="52" name="Picture 51"/>
            <p:cNvPicPr>
              <a:picLocks noChangeAspect="1"/>
            </p:cNvPicPr>
            <p:nvPr/>
          </p:nvPicPr>
          <p:blipFill>
            <a:blip r:embed="rId18"/>
            <a:stretch>
              <a:fillRect/>
            </a:stretch>
          </p:blipFill>
          <p:spPr>
            <a:xfrm>
              <a:off x="7653661" y="58909"/>
              <a:ext cx="1157791" cy="806612"/>
            </a:xfrm>
            <a:prstGeom prst="rect">
              <a:avLst/>
            </a:prstGeom>
          </p:spPr>
        </p:pic>
        <p:pic>
          <p:nvPicPr>
            <p:cNvPr id="54" name="Picture 53"/>
            <p:cNvPicPr>
              <a:picLocks noChangeAspect="1"/>
            </p:cNvPicPr>
            <p:nvPr/>
          </p:nvPicPr>
          <p:blipFill>
            <a:blip r:embed="rId21"/>
            <a:stretch>
              <a:fillRect/>
            </a:stretch>
          </p:blipFill>
          <p:spPr>
            <a:xfrm>
              <a:off x="7606610" y="782578"/>
              <a:ext cx="1255571" cy="1052169"/>
            </a:xfrm>
            <a:prstGeom prst="rect">
              <a:avLst/>
            </a:prstGeom>
          </p:spPr>
        </p:pic>
        <p:pic>
          <p:nvPicPr>
            <p:cNvPr id="55" name="Picture 54"/>
            <p:cNvPicPr>
              <a:picLocks noChangeAspect="1"/>
            </p:cNvPicPr>
            <p:nvPr/>
          </p:nvPicPr>
          <p:blipFill>
            <a:blip r:embed="rId12"/>
            <a:stretch>
              <a:fillRect/>
            </a:stretch>
          </p:blipFill>
          <p:spPr>
            <a:xfrm>
              <a:off x="7581209" y="1714613"/>
              <a:ext cx="1342372" cy="1019557"/>
            </a:xfrm>
            <a:prstGeom prst="rect">
              <a:avLst/>
            </a:prstGeom>
          </p:spPr>
        </p:pic>
      </p:grpSp>
      <p:pic>
        <p:nvPicPr>
          <p:cNvPr id="4" name="Picture 3" descr="Screenshot 2014-10-29 17.30.21.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8099" y="-117702"/>
            <a:ext cx="9429120" cy="5503828"/>
          </a:xfrm>
          <a:prstGeom prst="rect">
            <a:avLst/>
          </a:prstGeom>
        </p:spPr>
      </p:pic>
    </p:spTree>
    <p:extLst>
      <p:ext uri="{BB962C8B-B14F-4D97-AF65-F5344CB8AC3E}">
        <p14:creationId xmlns:p14="http://schemas.microsoft.com/office/powerpoint/2010/main" val="2281894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49545" y="5761001"/>
            <a:ext cx="184666" cy="369332"/>
          </a:xfrm>
          <a:prstGeom prst="rect">
            <a:avLst/>
          </a:prstGeom>
          <a:noFill/>
        </p:spPr>
        <p:txBody>
          <a:bodyPr wrap="none" rtlCol="0">
            <a:spAutoFit/>
          </a:bodyPr>
          <a:lstStyle/>
          <a:p>
            <a:endParaRPr lang="en-US" dirty="0"/>
          </a:p>
        </p:txBody>
      </p:sp>
      <p:sp>
        <p:nvSpPr>
          <p:cNvPr id="13" name="TextBox 12"/>
          <p:cNvSpPr txBox="1"/>
          <p:nvPr/>
        </p:nvSpPr>
        <p:spPr>
          <a:xfrm>
            <a:off x="10553700" y="1511300"/>
            <a:ext cx="184666" cy="369332"/>
          </a:xfrm>
          <a:prstGeom prst="rect">
            <a:avLst/>
          </a:prstGeom>
          <a:noFill/>
        </p:spPr>
        <p:txBody>
          <a:bodyPr wrap="none" rtlCol="0">
            <a:spAutoFit/>
          </a:bodyPr>
          <a:lstStyle/>
          <a:p>
            <a:endParaRPr lang="en-US" dirty="0"/>
          </a:p>
        </p:txBody>
      </p:sp>
      <p:pic>
        <p:nvPicPr>
          <p:cNvPr id="17" name="Picture 16" descr="logo for slid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369" y="4551526"/>
            <a:ext cx="990600" cy="228906"/>
          </a:xfrm>
          <a:prstGeom prst="rect">
            <a:avLst/>
          </a:prstGeom>
        </p:spPr>
      </p:pic>
      <p:pic>
        <p:nvPicPr>
          <p:cNvPr id="12" name="Picture 11" descr="drak blue bg.png"/>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508804" y="-114300"/>
            <a:ext cx="10286275" cy="5422900"/>
          </a:xfrm>
          <a:prstGeom prst="rect">
            <a:avLst/>
          </a:prstGeom>
        </p:spPr>
      </p:pic>
      <p:pic>
        <p:nvPicPr>
          <p:cNvPr id="15" name="Picture 14"/>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250272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gn="l"/>
            <a:r>
              <a:rPr lang="en-US" sz="2800" b="1" dirty="0">
                <a:solidFill>
                  <a:schemeClr val="accent2"/>
                </a:solidFill>
                <a:latin typeface="Segoe UI" panose="020B0502040204020203" pitchFamily="34" charset="0"/>
                <a:cs typeface="Segoe UI" panose="020B0502040204020203" pitchFamily="34" charset="0"/>
              </a:rPr>
              <a:t>DIVERSIFICACIÓN </a:t>
            </a:r>
            <a:r>
              <a:rPr lang="en-US" sz="2800" b="1" dirty="0">
                <a:latin typeface="Segoe UI" panose="020B0502040204020203" pitchFamily="34" charset="0"/>
                <a:cs typeface="Segoe UI" panose="020B0502040204020203" pitchFamily="34" charset="0"/>
              </a:rPr>
              <a:t>EN IOS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795" y="899042"/>
            <a:ext cx="1492458" cy="140727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796" y="2469918"/>
            <a:ext cx="3262951" cy="148155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9141" y="975358"/>
            <a:ext cx="644100" cy="130967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3448" y="949493"/>
            <a:ext cx="652919" cy="132835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323185" flipV="1">
            <a:off x="6429429" y="1546198"/>
            <a:ext cx="1495667" cy="82901"/>
          </a:xfrm>
          <a:prstGeom prst="rect">
            <a:avLst/>
          </a:prstGeom>
        </p:spPr>
      </p:pic>
      <p:sp>
        <p:nvSpPr>
          <p:cNvPr id="30" name="Rectangle 29"/>
          <p:cNvSpPr/>
          <p:nvPr/>
        </p:nvSpPr>
        <p:spPr>
          <a:xfrm>
            <a:off x="5740835" y="1290153"/>
            <a:ext cx="965130" cy="295466"/>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3D Touch </a:t>
            </a:r>
          </a:p>
        </p:txBody>
      </p:sp>
      <p:sp>
        <p:nvSpPr>
          <p:cNvPr id="31" name="Rectangle 30"/>
          <p:cNvSpPr/>
          <p:nvPr/>
        </p:nvSpPr>
        <p:spPr>
          <a:xfrm>
            <a:off x="5740836" y="1576663"/>
            <a:ext cx="895415" cy="279500"/>
          </a:xfrm>
          <a:prstGeom prst="rect">
            <a:avLst/>
          </a:prstGeom>
        </p:spPr>
        <p:txBody>
          <a:bodyPr wrap="square">
            <a:spAutoFit/>
          </a:bodyPr>
          <a:lstStyle/>
          <a:p>
            <a:pPr defTabSz="825479" latinLnBrk="1" hangingPunct="0">
              <a:lnSpc>
                <a:spcPct val="110000"/>
              </a:lnSpc>
            </a:pPr>
            <a:r>
              <a:rPr lang="en-US" sz="1200" i="1" dirty="0">
                <a:solidFill>
                  <a:srgbClr val="27A5BE"/>
                </a:solidFill>
                <a:latin typeface="Segoe UI" charset="0"/>
                <a:ea typeface="Segoe UI" charset="0"/>
                <a:cs typeface="Segoe UI" charset="0"/>
              </a:rPr>
              <a:t>iPhone 6s</a:t>
            </a:r>
          </a:p>
        </p:txBody>
      </p:sp>
      <p:sp>
        <p:nvSpPr>
          <p:cNvPr id="35" name="Rectangle 34"/>
          <p:cNvSpPr/>
          <p:nvPr/>
        </p:nvSpPr>
        <p:spPr>
          <a:xfrm>
            <a:off x="7475839" y="1208711"/>
            <a:ext cx="1126466" cy="295466"/>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Apple pencil</a:t>
            </a:r>
          </a:p>
        </p:txBody>
      </p:sp>
      <p:sp>
        <p:nvSpPr>
          <p:cNvPr id="36" name="Rectangle 35"/>
          <p:cNvSpPr/>
          <p:nvPr/>
        </p:nvSpPr>
        <p:spPr>
          <a:xfrm>
            <a:off x="7474464" y="1422791"/>
            <a:ext cx="1261194" cy="279500"/>
          </a:xfrm>
          <a:prstGeom prst="rect">
            <a:avLst/>
          </a:prstGeom>
        </p:spPr>
        <p:txBody>
          <a:bodyPr wrap="square">
            <a:spAutoFit/>
          </a:bodyPr>
          <a:lstStyle/>
          <a:p>
            <a:pPr defTabSz="825479" latinLnBrk="1" hangingPunct="0">
              <a:lnSpc>
                <a:spcPct val="110000"/>
              </a:lnSpc>
            </a:pPr>
            <a:r>
              <a:rPr lang="en-US" sz="1200" i="1" dirty="0">
                <a:solidFill>
                  <a:srgbClr val="27A5BE"/>
                </a:solidFill>
                <a:latin typeface="Segoe UI" charset="0"/>
                <a:ea typeface="Segoe UI" charset="0"/>
                <a:cs typeface="Segoe UI" charset="0"/>
              </a:rPr>
              <a:t>iPad Pro</a:t>
            </a:r>
          </a:p>
        </p:txBody>
      </p:sp>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73858" y="2482785"/>
            <a:ext cx="1602028" cy="1091492"/>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3447" y="2482785"/>
            <a:ext cx="1602028" cy="1091492"/>
          </a:xfrm>
          <a:prstGeom prst="rect">
            <a:avLst/>
          </a:prstGeom>
        </p:spPr>
      </p:pic>
      <p:sp>
        <p:nvSpPr>
          <p:cNvPr id="37" name="Rectangle 36"/>
          <p:cNvSpPr/>
          <p:nvPr/>
        </p:nvSpPr>
        <p:spPr>
          <a:xfrm>
            <a:off x="6273252" y="3627548"/>
            <a:ext cx="1201213" cy="295466"/>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Multi Tasking</a:t>
            </a:r>
          </a:p>
        </p:txBody>
      </p:sp>
      <p:sp>
        <p:nvSpPr>
          <p:cNvPr id="38" name="Rectangle 37"/>
          <p:cNvSpPr/>
          <p:nvPr/>
        </p:nvSpPr>
        <p:spPr>
          <a:xfrm>
            <a:off x="6150835" y="3848183"/>
            <a:ext cx="1792197" cy="295466"/>
          </a:xfrm>
          <a:prstGeom prst="rect">
            <a:avLst/>
          </a:prstGeom>
        </p:spPr>
        <p:txBody>
          <a:bodyPr wrap="square">
            <a:spAutoFit/>
          </a:bodyPr>
          <a:lstStyle/>
          <a:p>
            <a:pPr defTabSz="825479" latinLnBrk="1" hangingPunct="0">
              <a:lnSpc>
                <a:spcPct val="110000"/>
              </a:lnSpc>
            </a:pPr>
            <a:r>
              <a:rPr lang="en-US" sz="1200" i="1" dirty="0">
                <a:solidFill>
                  <a:srgbClr val="27A5BE"/>
                </a:solidFill>
                <a:latin typeface="Segoe UI" charset="0"/>
                <a:ea typeface="Segoe UI" charset="0"/>
                <a:cs typeface="Segoe UI" charset="0"/>
              </a:rPr>
              <a:t>Solo </a:t>
            </a:r>
            <a:r>
              <a:rPr lang="en-US" sz="1200" i="1" dirty="0" err="1">
                <a:solidFill>
                  <a:srgbClr val="27A5BE"/>
                </a:solidFill>
                <a:latin typeface="Segoe UI" charset="0"/>
                <a:ea typeface="Segoe UI" charset="0"/>
                <a:cs typeface="Segoe UI" charset="0"/>
              </a:rPr>
              <a:t>en</a:t>
            </a:r>
            <a:r>
              <a:rPr lang="en-US" sz="1200" i="1" dirty="0">
                <a:solidFill>
                  <a:srgbClr val="27A5BE"/>
                </a:solidFill>
                <a:latin typeface="Segoe UI" charset="0"/>
                <a:ea typeface="Segoe UI" charset="0"/>
                <a:cs typeface="Segoe UI" charset="0"/>
              </a:rPr>
              <a:t> </a:t>
            </a:r>
            <a:r>
              <a:rPr lang="en-US" sz="1200" i="1" dirty="0" err="1">
                <a:solidFill>
                  <a:srgbClr val="27A5BE"/>
                </a:solidFill>
                <a:latin typeface="Segoe UI" charset="0"/>
                <a:ea typeface="Segoe UI" charset="0"/>
                <a:cs typeface="Segoe UI" charset="0"/>
              </a:rPr>
              <a:t>algunos</a:t>
            </a:r>
            <a:r>
              <a:rPr lang="en-US" sz="1200" i="1" dirty="0">
                <a:solidFill>
                  <a:srgbClr val="27A5BE"/>
                </a:solidFill>
                <a:latin typeface="Segoe UI" charset="0"/>
                <a:ea typeface="Segoe UI" charset="0"/>
                <a:cs typeface="Segoe UI" charset="0"/>
              </a:rPr>
              <a:t> iPads</a:t>
            </a:r>
          </a:p>
        </p:txBody>
      </p:sp>
      <p:sp>
        <p:nvSpPr>
          <p:cNvPr id="39" name="Rectangle 38"/>
          <p:cNvSpPr/>
          <p:nvPr/>
        </p:nvSpPr>
        <p:spPr>
          <a:xfrm>
            <a:off x="2870093" y="3062961"/>
            <a:ext cx="1201213" cy="295466"/>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iPads</a:t>
            </a:r>
          </a:p>
        </p:txBody>
      </p:sp>
      <p:sp>
        <p:nvSpPr>
          <p:cNvPr id="40" name="Rectangle 39"/>
          <p:cNvSpPr/>
          <p:nvPr/>
        </p:nvSpPr>
        <p:spPr>
          <a:xfrm>
            <a:off x="3037089" y="1358538"/>
            <a:ext cx="1201213" cy="498598"/>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iPod </a:t>
            </a:r>
            <a:br>
              <a:rPr lang="en-US" sz="1200" dirty="0">
                <a:solidFill>
                  <a:srgbClr val="27A5BE"/>
                </a:solidFill>
                <a:latin typeface="Segoe UI" charset="0"/>
                <a:ea typeface="Segoe UI" charset="0"/>
                <a:cs typeface="Segoe UI" charset="0"/>
              </a:rPr>
            </a:br>
            <a:r>
              <a:rPr lang="en-US" sz="1200" dirty="0">
                <a:solidFill>
                  <a:srgbClr val="27A5BE"/>
                </a:solidFill>
                <a:latin typeface="Segoe UI" charset="0"/>
                <a:ea typeface="Segoe UI" charset="0"/>
                <a:cs typeface="Segoe UI" charset="0"/>
              </a:rPr>
              <a:t>touch</a:t>
            </a:r>
          </a:p>
        </p:txBody>
      </p:sp>
      <p:sp>
        <p:nvSpPr>
          <p:cNvPr id="41" name="Rectangle 40"/>
          <p:cNvSpPr/>
          <p:nvPr/>
        </p:nvSpPr>
        <p:spPr>
          <a:xfrm>
            <a:off x="1170147" y="1437886"/>
            <a:ext cx="1201213" cy="295466"/>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iPhones</a:t>
            </a:r>
          </a:p>
        </p:txBody>
      </p:sp>
      <p:sp>
        <p:nvSpPr>
          <p:cNvPr id="42" name="Rectangle 41"/>
          <p:cNvSpPr/>
          <p:nvPr/>
        </p:nvSpPr>
        <p:spPr>
          <a:xfrm>
            <a:off x="901252" y="4217135"/>
            <a:ext cx="2449579" cy="397032"/>
          </a:xfrm>
          <a:prstGeom prst="rect">
            <a:avLst/>
          </a:prstGeom>
        </p:spPr>
        <p:txBody>
          <a:bodyPr wrap="square">
            <a:spAutoFit/>
          </a:bodyPr>
          <a:lstStyle/>
          <a:p>
            <a:pPr algn="ctr" defTabSz="825479" latinLnBrk="1" hangingPunct="0">
              <a:lnSpc>
                <a:spcPct val="110000"/>
              </a:lnSpc>
            </a:pPr>
            <a:r>
              <a:rPr lang="en-US" b="1" dirty="0" err="1">
                <a:solidFill>
                  <a:srgbClr val="27A5BE"/>
                </a:solidFill>
                <a:latin typeface="Segoe UI Semibold" charset="0"/>
                <a:ea typeface="Segoe UI Semibold" charset="0"/>
                <a:cs typeface="Segoe UI Semibold" charset="0"/>
              </a:rPr>
              <a:t>Factores</a:t>
            </a:r>
            <a:r>
              <a:rPr lang="en-US" b="1" dirty="0">
                <a:solidFill>
                  <a:srgbClr val="27A5BE"/>
                </a:solidFill>
                <a:latin typeface="Segoe UI Semibold" charset="0"/>
                <a:ea typeface="Segoe UI Semibold" charset="0"/>
                <a:cs typeface="Segoe UI Semibold" charset="0"/>
              </a:rPr>
              <a:t> de forma</a:t>
            </a:r>
          </a:p>
        </p:txBody>
      </p:sp>
      <p:sp>
        <p:nvSpPr>
          <p:cNvPr id="47" name="Rectangle 46"/>
          <p:cNvSpPr/>
          <p:nvPr/>
        </p:nvSpPr>
        <p:spPr>
          <a:xfrm>
            <a:off x="5560675" y="4217135"/>
            <a:ext cx="2544386" cy="397032"/>
          </a:xfrm>
          <a:prstGeom prst="rect">
            <a:avLst/>
          </a:prstGeom>
        </p:spPr>
        <p:txBody>
          <a:bodyPr wrap="square">
            <a:spAutoFit/>
          </a:bodyPr>
          <a:lstStyle/>
          <a:p>
            <a:pPr algn="ctr" defTabSz="825479" latinLnBrk="1" hangingPunct="0">
              <a:lnSpc>
                <a:spcPct val="110000"/>
              </a:lnSpc>
            </a:pPr>
            <a:r>
              <a:rPr lang="en-US" b="1" dirty="0" err="1">
                <a:solidFill>
                  <a:srgbClr val="27A5BE"/>
                </a:solidFill>
                <a:latin typeface="Segoe UI Semibold" charset="0"/>
                <a:ea typeface="Segoe UI Semibold" charset="0"/>
                <a:cs typeface="Segoe UI Semibold" charset="0"/>
              </a:rPr>
              <a:t>Características</a:t>
            </a:r>
            <a:r>
              <a:rPr lang="en-US" b="1" dirty="0">
                <a:solidFill>
                  <a:srgbClr val="27A5BE"/>
                </a:solidFill>
                <a:latin typeface="Segoe UI Semibold" charset="0"/>
                <a:ea typeface="Segoe UI Semibold" charset="0"/>
                <a:cs typeface="Segoe UI Semibold" charset="0"/>
              </a:rPr>
              <a:t> iOS 9</a:t>
            </a:r>
          </a:p>
        </p:txBody>
      </p:sp>
      <p:cxnSp>
        <p:nvCxnSpPr>
          <p:cNvPr id="7" name="Straight Connector 6"/>
          <p:cNvCxnSpPr/>
          <p:nvPr/>
        </p:nvCxnSpPr>
        <p:spPr>
          <a:xfrm>
            <a:off x="375795" y="4218213"/>
            <a:ext cx="3257446"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102688" y="4218213"/>
            <a:ext cx="3257446"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4925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238944"/>
            <a:ext cx="8229600" cy="395264"/>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Helvetica Light"/>
                <a:ea typeface="+mj-ea"/>
                <a:cs typeface="Helvetica Light"/>
              </a:defRPr>
            </a:lvl1pPr>
          </a:lstStyle>
          <a:p>
            <a:pPr algn="l"/>
            <a:r>
              <a:rPr lang="en-US" sz="2800" dirty="0">
                <a:solidFill>
                  <a:srgbClr val="000000"/>
                </a:solidFill>
                <a:latin typeface="Arial"/>
                <a:cs typeface="Arial"/>
              </a:rPr>
              <a:t>Mercado </a:t>
            </a:r>
            <a:r>
              <a:rPr lang="en-US" sz="2800" dirty="0" err="1">
                <a:solidFill>
                  <a:srgbClr val="000000"/>
                </a:solidFill>
                <a:latin typeface="Arial"/>
                <a:cs typeface="Arial"/>
              </a:rPr>
              <a:t>dispositivos</a:t>
            </a:r>
            <a:r>
              <a:rPr lang="en-US" sz="2800" dirty="0">
                <a:solidFill>
                  <a:srgbClr val="000000"/>
                </a:solidFill>
                <a:latin typeface="Arial"/>
                <a:cs typeface="Arial"/>
              </a:rPr>
              <a:t> USA</a:t>
            </a:r>
          </a:p>
        </p:txBody>
      </p:sp>
      <p:sp>
        <p:nvSpPr>
          <p:cNvPr id="3" name="Content Placeholder 2"/>
          <p:cNvSpPr txBox="1">
            <a:spLocks/>
          </p:cNvSpPr>
          <p:nvPr/>
        </p:nvSpPr>
        <p:spPr>
          <a:xfrm>
            <a:off x="381000" y="882651"/>
            <a:ext cx="5029200" cy="1568450"/>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err="1">
                <a:solidFill>
                  <a:srgbClr val="000000"/>
                </a:solidFill>
                <a:latin typeface="Arial"/>
                <a:cs typeface="Arial"/>
              </a:rPr>
              <a:t>Deberíamos</a:t>
            </a:r>
            <a:r>
              <a:rPr lang="en-US" sz="1800" dirty="0">
                <a:solidFill>
                  <a:srgbClr val="000000"/>
                </a:solidFill>
                <a:latin typeface="Arial"/>
                <a:cs typeface="Arial"/>
              </a:rPr>
              <a:t> </a:t>
            </a:r>
            <a:r>
              <a:rPr lang="en-US" sz="1800" dirty="0" err="1">
                <a:solidFill>
                  <a:srgbClr val="000000"/>
                </a:solidFill>
                <a:latin typeface="Arial"/>
                <a:cs typeface="Arial"/>
              </a:rPr>
              <a:t>tener</a:t>
            </a:r>
            <a:r>
              <a:rPr lang="en-US" sz="1800" dirty="0">
                <a:solidFill>
                  <a:srgbClr val="000000"/>
                </a:solidFill>
                <a:latin typeface="Arial"/>
                <a:cs typeface="Arial"/>
              </a:rPr>
              <a:t> </a:t>
            </a:r>
            <a:r>
              <a:rPr lang="en-US" sz="1800" b="1" dirty="0">
                <a:solidFill>
                  <a:srgbClr val="000000"/>
                </a:solidFill>
                <a:latin typeface="Arial"/>
                <a:cs typeface="Arial"/>
              </a:rPr>
              <a:t>134</a:t>
            </a:r>
            <a:r>
              <a:rPr lang="en-US" sz="1800" dirty="0">
                <a:solidFill>
                  <a:srgbClr val="000000"/>
                </a:solidFill>
                <a:latin typeface="Arial"/>
                <a:cs typeface="Arial"/>
              </a:rPr>
              <a:t> </a:t>
            </a:r>
            <a:r>
              <a:rPr lang="en-US" sz="1800" dirty="0" err="1">
                <a:solidFill>
                  <a:srgbClr val="000000"/>
                </a:solidFill>
                <a:latin typeface="Arial"/>
                <a:cs typeface="Arial"/>
              </a:rPr>
              <a:t>dispositivos</a:t>
            </a:r>
            <a:r>
              <a:rPr lang="en-US" sz="1800" dirty="0">
                <a:solidFill>
                  <a:srgbClr val="000000"/>
                </a:solidFill>
                <a:latin typeface="Arial"/>
                <a:cs typeface="Arial"/>
              </a:rPr>
              <a:t> para </a:t>
            </a:r>
            <a:r>
              <a:rPr lang="en-US" sz="1800" dirty="0" err="1">
                <a:solidFill>
                  <a:srgbClr val="000000"/>
                </a:solidFill>
                <a:latin typeface="Arial"/>
                <a:cs typeface="Arial"/>
              </a:rPr>
              <a:t>cubrir</a:t>
            </a:r>
            <a:r>
              <a:rPr lang="en-US" sz="1800" dirty="0">
                <a:solidFill>
                  <a:srgbClr val="000000"/>
                </a:solidFill>
                <a:latin typeface="Arial"/>
                <a:cs typeface="Arial"/>
              </a:rPr>
              <a:t> al </a:t>
            </a:r>
            <a:r>
              <a:rPr lang="en-US" sz="1800" dirty="0" err="1">
                <a:solidFill>
                  <a:srgbClr val="000000"/>
                </a:solidFill>
                <a:latin typeface="Arial"/>
                <a:cs typeface="Arial"/>
              </a:rPr>
              <a:t>menos</a:t>
            </a:r>
            <a:r>
              <a:rPr lang="en-US" sz="1800" dirty="0">
                <a:solidFill>
                  <a:srgbClr val="000000"/>
                </a:solidFill>
                <a:latin typeface="Arial"/>
                <a:cs typeface="Arial"/>
              </a:rPr>
              <a:t> el </a:t>
            </a:r>
            <a:r>
              <a:rPr lang="en-US" sz="1800" b="1" dirty="0">
                <a:solidFill>
                  <a:srgbClr val="000000"/>
                </a:solidFill>
                <a:latin typeface="Arial"/>
                <a:cs typeface="Arial"/>
              </a:rPr>
              <a:t>75%</a:t>
            </a:r>
            <a:r>
              <a:rPr lang="en-US" sz="1800" dirty="0">
                <a:solidFill>
                  <a:srgbClr val="000000"/>
                </a:solidFill>
                <a:latin typeface="Arial"/>
                <a:cs typeface="Arial"/>
              </a:rPr>
              <a:t> del Mercado de USA</a:t>
            </a:r>
          </a:p>
        </p:txBody>
      </p:sp>
      <p:sp>
        <p:nvSpPr>
          <p:cNvPr id="4" name="Content Placeholder 2"/>
          <p:cNvSpPr txBox="1">
            <a:spLocks/>
          </p:cNvSpPr>
          <p:nvPr/>
        </p:nvSpPr>
        <p:spPr>
          <a:xfrm>
            <a:off x="5918200" y="1913506"/>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endParaRPr lang="en-US" sz="1800" dirty="0">
              <a:solidFill>
                <a:srgbClr val="000000"/>
              </a:solidFill>
              <a:latin typeface="Arial"/>
              <a:cs typeface="Arial"/>
            </a:endParaRPr>
          </a:p>
        </p:txBody>
      </p:sp>
      <p:sp>
        <p:nvSpPr>
          <p:cNvPr id="5" name="Content Placeholder 2"/>
          <p:cNvSpPr txBox="1">
            <a:spLocks/>
          </p:cNvSpPr>
          <p:nvPr/>
        </p:nvSpPr>
        <p:spPr>
          <a:xfrm>
            <a:off x="2478515"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25%</a:t>
            </a:r>
          </a:p>
        </p:txBody>
      </p:sp>
      <p:sp>
        <p:nvSpPr>
          <p:cNvPr id="6" name="Content Placeholder 2"/>
          <p:cNvSpPr txBox="1">
            <a:spLocks/>
          </p:cNvSpPr>
          <p:nvPr/>
        </p:nvSpPr>
        <p:spPr>
          <a:xfrm>
            <a:off x="4240469"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50%</a:t>
            </a:r>
          </a:p>
        </p:txBody>
      </p:sp>
      <p:sp>
        <p:nvSpPr>
          <p:cNvPr id="7" name="Content Placeholder 2"/>
          <p:cNvSpPr txBox="1">
            <a:spLocks/>
          </p:cNvSpPr>
          <p:nvPr/>
        </p:nvSpPr>
        <p:spPr>
          <a:xfrm>
            <a:off x="6040979"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75%</a:t>
            </a:r>
          </a:p>
        </p:txBody>
      </p:sp>
      <p:sp>
        <p:nvSpPr>
          <p:cNvPr id="8" name="Content Placeholder 2"/>
          <p:cNvSpPr txBox="1">
            <a:spLocks/>
          </p:cNvSpPr>
          <p:nvPr/>
        </p:nvSpPr>
        <p:spPr>
          <a:xfrm>
            <a:off x="7848942"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90%</a:t>
            </a:r>
          </a:p>
        </p:txBody>
      </p:sp>
      <p:sp>
        <p:nvSpPr>
          <p:cNvPr id="9" name="Content Placeholder 2"/>
          <p:cNvSpPr txBox="1">
            <a:spLocks/>
          </p:cNvSpPr>
          <p:nvPr/>
        </p:nvSpPr>
        <p:spPr>
          <a:xfrm>
            <a:off x="889000" y="4618751"/>
            <a:ext cx="1555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200" dirty="0">
                <a:solidFill>
                  <a:srgbClr val="000000"/>
                </a:solidFill>
                <a:latin typeface="Arial"/>
                <a:cs typeface="Arial"/>
              </a:rPr>
              <a:t>Market Share</a:t>
            </a:r>
          </a:p>
        </p:txBody>
      </p:sp>
      <p:sp>
        <p:nvSpPr>
          <p:cNvPr id="10" name="Content Placeholder 2"/>
          <p:cNvSpPr txBox="1">
            <a:spLocks/>
          </p:cNvSpPr>
          <p:nvPr/>
        </p:nvSpPr>
        <p:spPr>
          <a:xfrm rot="16200000">
            <a:off x="7604655" y="1023160"/>
            <a:ext cx="1551517"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200" dirty="0">
                <a:solidFill>
                  <a:srgbClr val="000000"/>
                </a:solidFill>
                <a:latin typeface="Arial"/>
                <a:cs typeface="Arial"/>
              </a:rPr>
              <a:t>Number of Devices</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951" y="634208"/>
            <a:ext cx="7156448" cy="3984543"/>
          </a:xfrm>
          <a:prstGeom prst="rect">
            <a:avLst/>
          </a:prstGeom>
        </p:spPr>
      </p:pic>
      <p:sp>
        <p:nvSpPr>
          <p:cNvPr id="12" name="Content Placeholder 2"/>
          <p:cNvSpPr txBox="1">
            <a:spLocks/>
          </p:cNvSpPr>
          <p:nvPr/>
        </p:nvSpPr>
        <p:spPr>
          <a:xfrm>
            <a:off x="2432050" y="3435354"/>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13</a:t>
            </a:r>
          </a:p>
        </p:txBody>
      </p:sp>
      <p:sp>
        <p:nvSpPr>
          <p:cNvPr id="13" name="Content Placeholder 2"/>
          <p:cNvSpPr txBox="1">
            <a:spLocks/>
          </p:cNvSpPr>
          <p:nvPr/>
        </p:nvSpPr>
        <p:spPr>
          <a:xfrm>
            <a:off x="4197350" y="2859093"/>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45</a:t>
            </a:r>
          </a:p>
        </p:txBody>
      </p:sp>
      <p:sp>
        <p:nvSpPr>
          <p:cNvPr id="14" name="Content Placeholder 2"/>
          <p:cNvSpPr txBox="1">
            <a:spLocks/>
          </p:cNvSpPr>
          <p:nvPr/>
        </p:nvSpPr>
        <p:spPr>
          <a:xfrm>
            <a:off x="5905500" y="1964300"/>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134</a:t>
            </a:r>
          </a:p>
        </p:txBody>
      </p:sp>
      <p:sp>
        <p:nvSpPr>
          <p:cNvPr id="15" name="Content Placeholder 2"/>
          <p:cNvSpPr txBox="1">
            <a:spLocks/>
          </p:cNvSpPr>
          <p:nvPr/>
        </p:nvSpPr>
        <p:spPr>
          <a:xfrm>
            <a:off x="7562850" y="343695"/>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288</a:t>
            </a:r>
          </a:p>
        </p:txBody>
      </p:sp>
      <p:sp>
        <p:nvSpPr>
          <p:cNvPr id="16" name="Content Placeholder 2"/>
          <p:cNvSpPr txBox="1">
            <a:spLocks/>
          </p:cNvSpPr>
          <p:nvPr/>
        </p:nvSpPr>
        <p:spPr>
          <a:xfrm>
            <a:off x="657225" y="4341815"/>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0</a:t>
            </a:r>
          </a:p>
        </p:txBody>
      </p:sp>
    </p:spTree>
    <p:extLst>
      <p:ext uri="{BB962C8B-B14F-4D97-AF65-F5344CB8AC3E}">
        <p14:creationId xmlns:p14="http://schemas.microsoft.com/office/powerpoint/2010/main" val="327765794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504871" y="2893160"/>
            <a:ext cx="3670300" cy="0"/>
          </a:xfrm>
          <a:prstGeom prst="straightConnector1">
            <a:avLst/>
          </a:prstGeom>
          <a:ln>
            <a:solidFill>
              <a:schemeClr val="tx1"/>
            </a:solidFill>
            <a:headEnd type="arrow"/>
            <a:tailEnd type="arrow"/>
          </a:ln>
        </p:spPr>
        <p:style>
          <a:lnRef idx="1">
            <a:schemeClr val="dk1"/>
          </a:lnRef>
          <a:fillRef idx="0">
            <a:schemeClr val="dk1"/>
          </a:fillRef>
          <a:effectRef idx="0">
            <a:schemeClr val="dk1"/>
          </a:effectRef>
          <a:fontRef idx="minor">
            <a:schemeClr val="tx1"/>
          </a:fontRef>
        </p:style>
      </p:cxnSp>
      <p:cxnSp>
        <p:nvCxnSpPr>
          <p:cNvPr id="3" name="Straight Arrow Connector 2"/>
          <p:cNvCxnSpPr/>
          <p:nvPr/>
        </p:nvCxnSpPr>
        <p:spPr>
          <a:xfrm>
            <a:off x="2340021" y="1142465"/>
            <a:ext cx="0" cy="3501390"/>
          </a:xfrm>
          <a:prstGeom prst="straightConnector1">
            <a:avLst/>
          </a:prstGeom>
          <a:ln>
            <a:solidFill>
              <a:schemeClr val="tx1"/>
            </a:solidFill>
            <a:headEnd type="arrow"/>
            <a:tailEnd type="arrow"/>
          </a:ln>
        </p:spPr>
        <p:style>
          <a:lnRef idx="1">
            <a:schemeClr val="dk1"/>
          </a:lnRef>
          <a:fillRef idx="0">
            <a:schemeClr val="dk1"/>
          </a:fillRef>
          <a:effectRef idx="0">
            <a:schemeClr val="dk1"/>
          </a:effectRef>
          <a:fontRef idx="minor">
            <a:schemeClr val="tx1"/>
          </a:fontRef>
        </p:style>
      </p:cxnSp>
      <p:sp>
        <p:nvSpPr>
          <p:cNvPr id="4" name="Title 1"/>
          <p:cNvSpPr txBox="1">
            <a:spLocks/>
          </p:cNvSpPr>
          <p:nvPr/>
        </p:nvSpPr>
        <p:spPr>
          <a:xfrm>
            <a:off x="393313" y="3002653"/>
            <a:ext cx="145415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err="1">
                <a:solidFill>
                  <a:srgbClr val="000000"/>
                </a:solidFill>
              </a:rPr>
              <a:t>Ciclos</a:t>
            </a:r>
            <a:r>
              <a:rPr lang="en-US" sz="1400" dirty="0">
                <a:solidFill>
                  <a:srgbClr val="000000"/>
                </a:solidFill>
              </a:rPr>
              <a:t> </a:t>
            </a:r>
            <a:r>
              <a:rPr lang="en-US" sz="1400" dirty="0" err="1">
                <a:solidFill>
                  <a:srgbClr val="000000"/>
                </a:solidFill>
              </a:rPr>
              <a:t>prolongados</a:t>
            </a:r>
            <a:endParaRPr lang="en-US" sz="1400" dirty="0">
              <a:solidFill>
                <a:srgbClr val="000000"/>
              </a:solidFill>
            </a:endParaRPr>
          </a:p>
        </p:txBody>
      </p:sp>
      <p:sp>
        <p:nvSpPr>
          <p:cNvPr id="5" name="Title 1"/>
          <p:cNvSpPr txBox="1">
            <a:spLocks/>
          </p:cNvSpPr>
          <p:nvPr/>
        </p:nvSpPr>
        <p:spPr>
          <a:xfrm>
            <a:off x="4155690" y="2739435"/>
            <a:ext cx="930718" cy="50717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100" dirty="0" err="1">
                <a:solidFill>
                  <a:srgbClr val="000000"/>
                </a:solidFill>
              </a:rPr>
              <a:t>Iteraciones</a:t>
            </a:r>
            <a:r>
              <a:rPr lang="en-US" sz="1100" dirty="0">
                <a:solidFill>
                  <a:srgbClr val="000000"/>
                </a:solidFill>
              </a:rPr>
              <a:t> </a:t>
            </a:r>
            <a:r>
              <a:rPr lang="en-US" sz="1100" dirty="0" err="1">
                <a:solidFill>
                  <a:srgbClr val="000000"/>
                </a:solidFill>
              </a:rPr>
              <a:t>rápidas</a:t>
            </a:r>
            <a:endParaRPr lang="en-US" sz="1100" dirty="0">
              <a:solidFill>
                <a:srgbClr val="000000"/>
              </a:solidFill>
            </a:endParaRPr>
          </a:p>
        </p:txBody>
      </p:sp>
      <p:sp>
        <p:nvSpPr>
          <p:cNvPr id="6" name="Title 1"/>
          <p:cNvSpPr txBox="1">
            <a:spLocks/>
          </p:cNvSpPr>
          <p:nvPr/>
        </p:nvSpPr>
        <p:spPr>
          <a:xfrm>
            <a:off x="1536746" y="762442"/>
            <a:ext cx="2044654" cy="2911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a:solidFill>
                  <a:srgbClr val="000000"/>
                </a:solidFill>
              </a:rPr>
              <a:t>Test </a:t>
            </a:r>
            <a:r>
              <a:rPr lang="en-US" sz="1400" dirty="0" err="1">
                <a:solidFill>
                  <a:srgbClr val="000000"/>
                </a:solidFill>
              </a:rPr>
              <a:t>más</a:t>
            </a:r>
            <a:r>
              <a:rPr lang="en-US" sz="1400" dirty="0">
                <a:solidFill>
                  <a:srgbClr val="000000"/>
                </a:solidFill>
              </a:rPr>
              <a:t> </a:t>
            </a:r>
            <a:r>
              <a:rPr lang="en-US" sz="1400" dirty="0" err="1">
                <a:solidFill>
                  <a:srgbClr val="000000"/>
                </a:solidFill>
              </a:rPr>
              <a:t>complejos</a:t>
            </a:r>
            <a:endParaRPr lang="en-US" sz="1400" dirty="0">
              <a:solidFill>
                <a:srgbClr val="000000"/>
              </a:solidFill>
            </a:endParaRPr>
          </a:p>
        </p:txBody>
      </p:sp>
      <p:sp>
        <p:nvSpPr>
          <p:cNvPr id="7" name="Title 1"/>
          <p:cNvSpPr txBox="1">
            <a:spLocks/>
          </p:cNvSpPr>
          <p:nvPr/>
        </p:nvSpPr>
        <p:spPr>
          <a:xfrm>
            <a:off x="1625646" y="4711054"/>
            <a:ext cx="145415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a:solidFill>
                  <a:srgbClr val="000000"/>
                </a:solidFill>
              </a:rPr>
              <a:t>Tests simples</a:t>
            </a:r>
          </a:p>
        </p:txBody>
      </p:sp>
      <p:grpSp>
        <p:nvGrpSpPr>
          <p:cNvPr id="8" name="Group 7"/>
          <p:cNvGrpSpPr/>
          <p:nvPr/>
        </p:nvGrpSpPr>
        <p:grpSpPr>
          <a:xfrm>
            <a:off x="540269" y="1410245"/>
            <a:ext cx="269608" cy="269608"/>
            <a:chOff x="3133558" y="2286000"/>
            <a:chExt cx="386080" cy="386080"/>
          </a:xfrm>
          <a:solidFill>
            <a:srgbClr val="000000"/>
          </a:solidFill>
        </p:grpSpPr>
        <p:sp>
          <p:nvSpPr>
            <p:cNvPr id="9" name="Oval 8"/>
            <p:cNvSpPr/>
            <p:nvPr/>
          </p:nvSpPr>
          <p:spPr>
            <a:xfrm>
              <a:off x="3171257" y="2323699"/>
              <a:ext cx="310682" cy="310682"/>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sp>
          <p:nvSpPr>
            <p:cNvPr id="10" name="Oval 9"/>
            <p:cNvSpPr/>
            <p:nvPr/>
          </p:nvSpPr>
          <p:spPr>
            <a:xfrm>
              <a:off x="3133558" y="2286000"/>
              <a:ext cx="386080" cy="386080"/>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grpSp>
      <p:grpSp>
        <p:nvGrpSpPr>
          <p:cNvPr id="11" name="Group 10"/>
          <p:cNvGrpSpPr/>
          <p:nvPr/>
        </p:nvGrpSpPr>
        <p:grpSpPr>
          <a:xfrm>
            <a:off x="3891090" y="1555398"/>
            <a:ext cx="271392" cy="271392"/>
            <a:chOff x="3991409" y="1186615"/>
            <a:chExt cx="348381" cy="348381"/>
          </a:xfrm>
        </p:grpSpPr>
        <p:sp>
          <p:nvSpPr>
            <p:cNvPr id="12" name="Oval 11"/>
            <p:cNvSpPr/>
            <p:nvPr/>
          </p:nvSpPr>
          <p:spPr>
            <a:xfrm>
              <a:off x="4025427" y="1220633"/>
              <a:ext cx="280345" cy="280345"/>
            </a:xfrm>
            <a:prstGeom prst="ellipse">
              <a:avLst/>
            </a:prstGeom>
            <a:solidFill>
              <a:srgbClr val="60A64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3991409" y="1186615"/>
              <a:ext cx="348381" cy="348381"/>
            </a:xfrm>
            <a:prstGeom prst="ellipse">
              <a:avLst/>
            </a:prstGeom>
            <a:noFill/>
            <a:ln>
              <a:solidFill>
                <a:srgbClr val="76B55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4" name="Title 1"/>
          <p:cNvSpPr txBox="1">
            <a:spLocks/>
          </p:cNvSpPr>
          <p:nvPr/>
        </p:nvSpPr>
        <p:spPr>
          <a:xfrm>
            <a:off x="852407" y="1407020"/>
            <a:ext cx="145415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200" dirty="0">
                <a:solidFill>
                  <a:srgbClr val="000000"/>
                </a:solidFill>
                <a:latin typeface="Helvetica"/>
                <a:cs typeface="Helvetica"/>
              </a:rPr>
              <a:t>Beta Testing</a:t>
            </a:r>
          </a:p>
        </p:txBody>
      </p:sp>
      <p:sp>
        <p:nvSpPr>
          <p:cNvPr id="15" name="Title 1"/>
          <p:cNvSpPr txBox="1">
            <a:spLocks/>
          </p:cNvSpPr>
          <p:nvPr/>
        </p:nvSpPr>
        <p:spPr>
          <a:xfrm>
            <a:off x="1403834" y="1775597"/>
            <a:ext cx="1113459" cy="504666"/>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200" dirty="0">
                <a:solidFill>
                  <a:srgbClr val="000000"/>
                </a:solidFill>
                <a:latin typeface="Helvetica"/>
                <a:cs typeface="Helvetica"/>
              </a:rPr>
              <a:t>Test </a:t>
            </a:r>
            <a:r>
              <a:rPr lang="en-US" sz="1200" dirty="0" err="1">
                <a:solidFill>
                  <a:srgbClr val="000000"/>
                </a:solidFill>
                <a:latin typeface="Helvetica"/>
                <a:cs typeface="Helvetica"/>
              </a:rPr>
              <a:t>manuales</a:t>
            </a:r>
            <a:endParaRPr lang="en-US" sz="1200" dirty="0">
              <a:solidFill>
                <a:srgbClr val="000000"/>
              </a:solidFill>
              <a:latin typeface="Helvetica"/>
              <a:cs typeface="Helvetica"/>
            </a:endParaRPr>
          </a:p>
        </p:txBody>
      </p:sp>
      <p:sp>
        <p:nvSpPr>
          <p:cNvPr id="16" name="Title 1"/>
          <p:cNvSpPr txBox="1">
            <a:spLocks/>
          </p:cNvSpPr>
          <p:nvPr/>
        </p:nvSpPr>
        <p:spPr>
          <a:xfrm>
            <a:off x="2277995" y="1553121"/>
            <a:ext cx="1580239" cy="57687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r"/>
            <a:r>
              <a:rPr lang="en-US" sz="1200" dirty="0">
                <a:solidFill>
                  <a:srgbClr val="76B557"/>
                </a:solidFill>
                <a:latin typeface="Helvetica"/>
                <a:cs typeface="Helvetica"/>
              </a:rPr>
              <a:t>Test </a:t>
            </a:r>
            <a:r>
              <a:rPr lang="en-US" sz="1200" dirty="0" err="1">
                <a:solidFill>
                  <a:srgbClr val="76B557"/>
                </a:solidFill>
                <a:latin typeface="Helvetica"/>
                <a:cs typeface="Helvetica"/>
              </a:rPr>
              <a:t>automáticos</a:t>
            </a:r>
            <a:r>
              <a:rPr lang="en-US" sz="1200" dirty="0">
                <a:solidFill>
                  <a:srgbClr val="76B557"/>
                </a:solidFill>
                <a:latin typeface="Helvetica"/>
                <a:cs typeface="Helvetica"/>
              </a:rPr>
              <a:t> de UI</a:t>
            </a:r>
          </a:p>
        </p:txBody>
      </p:sp>
      <p:sp>
        <p:nvSpPr>
          <p:cNvPr id="17" name="Title 1"/>
          <p:cNvSpPr txBox="1">
            <a:spLocks/>
          </p:cNvSpPr>
          <p:nvPr/>
        </p:nvSpPr>
        <p:spPr>
          <a:xfrm>
            <a:off x="2875813" y="4372894"/>
            <a:ext cx="100681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200" dirty="0">
                <a:solidFill>
                  <a:srgbClr val="000000"/>
                </a:solidFill>
                <a:latin typeface="Helvetica"/>
                <a:cs typeface="Helvetica"/>
              </a:rPr>
              <a:t>Unit Testing</a:t>
            </a:r>
          </a:p>
        </p:txBody>
      </p:sp>
      <p:grpSp>
        <p:nvGrpSpPr>
          <p:cNvPr id="18" name="Group 17"/>
          <p:cNvGrpSpPr/>
          <p:nvPr/>
        </p:nvGrpSpPr>
        <p:grpSpPr>
          <a:xfrm>
            <a:off x="1108823" y="1841330"/>
            <a:ext cx="269608" cy="269608"/>
            <a:chOff x="3133558" y="2286000"/>
            <a:chExt cx="386080" cy="386080"/>
          </a:xfrm>
          <a:solidFill>
            <a:srgbClr val="000000"/>
          </a:solidFill>
        </p:grpSpPr>
        <p:sp>
          <p:nvSpPr>
            <p:cNvPr id="19" name="Oval 18"/>
            <p:cNvSpPr/>
            <p:nvPr/>
          </p:nvSpPr>
          <p:spPr>
            <a:xfrm>
              <a:off x="3171257" y="2323699"/>
              <a:ext cx="310682" cy="310682"/>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sp>
          <p:nvSpPr>
            <p:cNvPr id="20" name="Oval 19"/>
            <p:cNvSpPr/>
            <p:nvPr/>
          </p:nvSpPr>
          <p:spPr>
            <a:xfrm>
              <a:off x="3133558" y="2286000"/>
              <a:ext cx="386080" cy="386080"/>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grpSp>
      <p:grpSp>
        <p:nvGrpSpPr>
          <p:cNvPr id="21" name="Group 20"/>
          <p:cNvGrpSpPr/>
          <p:nvPr/>
        </p:nvGrpSpPr>
        <p:grpSpPr>
          <a:xfrm>
            <a:off x="3899498" y="4370714"/>
            <a:ext cx="269608" cy="269608"/>
            <a:chOff x="3133558" y="2286000"/>
            <a:chExt cx="386080" cy="386080"/>
          </a:xfrm>
          <a:solidFill>
            <a:srgbClr val="000000"/>
          </a:solidFill>
        </p:grpSpPr>
        <p:sp>
          <p:nvSpPr>
            <p:cNvPr id="22" name="Oval 21"/>
            <p:cNvSpPr/>
            <p:nvPr/>
          </p:nvSpPr>
          <p:spPr>
            <a:xfrm>
              <a:off x="3171257" y="2323699"/>
              <a:ext cx="310682" cy="310682"/>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sp>
          <p:nvSpPr>
            <p:cNvPr id="23" name="Oval 22"/>
            <p:cNvSpPr/>
            <p:nvPr/>
          </p:nvSpPr>
          <p:spPr>
            <a:xfrm>
              <a:off x="3133558" y="2286000"/>
              <a:ext cx="386080" cy="386080"/>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grpSp>
      <p:sp>
        <p:nvSpPr>
          <p:cNvPr id="24" name="Title 23"/>
          <p:cNvSpPr>
            <a:spLocks noGrp="1"/>
          </p:cNvSpPr>
          <p:nvPr>
            <p:ph type="title"/>
          </p:nvPr>
        </p:nvSpPr>
        <p:spPr/>
        <p:txBody>
          <a:bodyPr>
            <a:normAutofit/>
          </a:bodyPr>
          <a:lstStyle/>
          <a:p>
            <a:r>
              <a:rPr lang="en-US" dirty="0"/>
              <a:t>¿</a:t>
            </a:r>
            <a:r>
              <a:rPr lang="en-US" dirty="0" err="1"/>
              <a:t>Cómo</a:t>
            </a:r>
            <a:r>
              <a:rPr lang="en-US" dirty="0"/>
              <a:t> </a:t>
            </a:r>
            <a:r>
              <a:rPr lang="en-US" dirty="0" err="1"/>
              <a:t>testeamos</a:t>
            </a:r>
            <a:r>
              <a:rPr lang="en-US" dirty="0"/>
              <a:t>?</a:t>
            </a:r>
          </a:p>
        </p:txBody>
      </p:sp>
      <p:sp>
        <p:nvSpPr>
          <p:cNvPr id="26" name="Title 1"/>
          <p:cNvSpPr txBox="1">
            <a:spLocks/>
          </p:cNvSpPr>
          <p:nvPr/>
        </p:nvSpPr>
        <p:spPr>
          <a:xfrm>
            <a:off x="5239675" y="1142465"/>
            <a:ext cx="3638492" cy="2427287"/>
          </a:xfrm>
          <a:prstGeom prst="rect">
            <a:avLst/>
          </a:prstGeom>
        </p:spPr>
        <p:txBody>
          <a:bodyPr vert="horz" lIns="91440" tIns="45720" rIns="91440" bIns="4572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dirty="0">
                <a:solidFill>
                  <a:srgbClr val="000000"/>
                </a:solidFill>
                <a:latin typeface="Arial"/>
                <a:cs typeface="Arial"/>
              </a:rPr>
              <a:t>Test </a:t>
            </a:r>
            <a:r>
              <a:rPr lang="en-US" sz="2000" dirty="0" err="1">
                <a:solidFill>
                  <a:srgbClr val="000000"/>
                </a:solidFill>
                <a:latin typeface="Arial"/>
                <a:cs typeface="Arial"/>
              </a:rPr>
              <a:t>automáticos</a:t>
            </a:r>
            <a:r>
              <a:rPr lang="en-US" sz="2000" dirty="0">
                <a:solidFill>
                  <a:srgbClr val="000000"/>
                </a:solidFill>
                <a:latin typeface="Arial"/>
                <a:cs typeface="Arial"/>
              </a:rPr>
              <a:t> de UI </a:t>
            </a:r>
            <a:r>
              <a:rPr lang="en-US" sz="2000" dirty="0" err="1">
                <a:solidFill>
                  <a:srgbClr val="000000"/>
                </a:solidFill>
                <a:latin typeface="Arial"/>
                <a:cs typeface="Arial"/>
              </a:rPr>
              <a:t>permiten</a:t>
            </a:r>
            <a:r>
              <a:rPr lang="en-US" sz="2000" dirty="0">
                <a:solidFill>
                  <a:srgbClr val="000000"/>
                </a:solidFill>
                <a:latin typeface="Arial"/>
                <a:cs typeface="Arial"/>
              </a:rPr>
              <a:t> </a:t>
            </a:r>
            <a:r>
              <a:rPr lang="en-US" sz="2000" dirty="0" err="1">
                <a:solidFill>
                  <a:srgbClr val="000000"/>
                </a:solidFill>
                <a:latin typeface="Arial"/>
                <a:cs typeface="Arial"/>
              </a:rPr>
              <a:t>asegurar</a:t>
            </a:r>
            <a:r>
              <a:rPr lang="en-US" sz="2000" dirty="0">
                <a:solidFill>
                  <a:srgbClr val="000000"/>
                </a:solidFill>
                <a:latin typeface="Arial"/>
                <a:cs typeface="Arial"/>
              </a:rPr>
              <a:t>: </a:t>
            </a:r>
          </a:p>
          <a:p>
            <a:pPr algn="l"/>
            <a:endParaRPr lang="en-US" sz="900" dirty="0">
              <a:solidFill>
                <a:srgbClr val="000000"/>
              </a:solidFill>
              <a:latin typeface="Arial"/>
              <a:cs typeface="Arial"/>
            </a:endParaRPr>
          </a:p>
          <a:p>
            <a:pPr marL="342900" indent="-342900" algn="l">
              <a:buFont typeface="Arial"/>
              <a:buChar char="•"/>
            </a:pPr>
            <a:r>
              <a:rPr lang="en-US" sz="2000" dirty="0" err="1">
                <a:solidFill>
                  <a:srgbClr val="000000"/>
                </a:solidFill>
                <a:latin typeface="Arial"/>
                <a:cs typeface="Arial"/>
              </a:rPr>
              <a:t>Arranque</a:t>
            </a:r>
            <a:endParaRPr lang="en-US" sz="2000" dirty="0">
              <a:solidFill>
                <a:srgbClr val="000000"/>
              </a:solidFill>
              <a:latin typeface="Arial"/>
              <a:cs typeface="Arial"/>
            </a:endParaRPr>
          </a:p>
          <a:p>
            <a:pPr marL="342900" indent="-342900" algn="l">
              <a:buFont typeface="Arial"/>
              <a:buChar char="•"/>
            </a:pPr>
            <a:r>
              <a:rPr lang="en-US" sz="2000" dirty="0" err="1">
                <a:solidFill>
                  <a:srgbClr val="000000"/>
                </a:solidFill>
                <a:latin typeface="Arial"/>
                <a:cs typeface="Arial"/>
              </a:rPr>
              <a:t>Apariencia</a:t>
            </a:r>
            <a:endParaRPr lang="en-US" sz="2000" dirty="0">
              <a:solidFill>
                <a:srgbClr val="000000"/>
              </a:solidFill>
              <a:latin typeface="Arial"/>
              <a:cs typeface="Arial"/>
            </a:endParaRPr>
          </a:p>
          <a:p>
            <a:pPr marL="342900" indent="-342900" algn="l">
              <a:buFont typeface="Arial"/>
              <a:buChar char="•"/>
            </a:pPr>
            <a:r>
              <a:rPr lang="en-US" sz="2000" dirty="0" err="1">
                <a:solidFill>
                  <a:srgbClr val="000000"/>
                </a:solidFill>
                <a:latin typeface="Arial"/>
                <a:cs typeface="Arial"/>
              </a:rPr>
              <a:t>Comportamiento</a:t>
            </a:r>
            <a:br>
              <a:rPr lang="en-US" sz="2000" dirty="0">
                <a:solidFill>
                  <a:srgbClr val="000000"/>
                </a:solidFill>
                <a:latin typeface="Arial"/>
                <a:cs typeface="Arial"/>
              </a:rPr>
            </a:br>
            <a:endParaRPr lang="en-US" sz="900" dirty="0">
              <a:solidFill>
                <a:srgbClr val="000000"/>
              </a:solidFill>
              <a:latin typeface="Arial"/>
              <a:cs typeface="Arial"/>
            </a:endParaRPr>
          </a:p>
          <a:p>
            <a:pPr algn="l"/>
            <a:r>
              <a:rPr lang="en-US" sz="2000" dirty="0" err="1">
                <a:solidFill>
                  <a:srgbClr val="000000"/>
                </a:solidFill>
                <a:latin typeface="Arial"/>
                <a:cs typeface="Arial"/>
              </a:rPr>
              <a:t>En</a:t>
            </a:r>
            <a:r>
              <a:rPr lang="en-US" sz="2000" dirty="0">
                <a:solidFill>
                  <a:srgbClr val="000000"/>
                </a:solidFill>
                <a:latin typeface="Arial"/>
                <a:cs typeface="Arial"/>
              </a:rPr>
              <a:t> </a:t>
            </a:r>
            <a:r>
              <a:rPr lang="en-US" sz="2000" dirty="0" err="1">
                <a:solidFill>
                  <a:srgbClr val="000000"/>
                </a:solidFill>
                <a:latin typeface="Arial"/>
                <a:cs typeface="Arial"/>
              </a:rPr>
              <a:t>distintos</a:t>
            </a:r>
            <a:r>
              <a:rPr lang="en-US" sz="2000" dirty="0">
                <a:solidFill>
                  <a:srgbClr val="000000"/>
                </a:solidFill>
                <a:latin typeface="Arial"/>
                <a:cs typeface="Arial"/>
              </a:rPr>
              <a:t> </a:t>
            </a:r>
            <a:r>
              <a:rPr lang="en-US" sz="2000" dirty="0" err="1">
                <a:solidFill>
                  <a:srgbClr val="000000"/>
                </a:solidFill>
                <a:latin typeface="Arial"/>
                <a:cs typeface="Arial"/>
              </a:rPr>
              <a:t>dispositivos</a:t>
            </a:r>
            <a:endParaRPr lang="en-US" sz="2000" dirty="0">
              <a:solidFill>
                <a:srgbClr val="000000"/>
              </a:solidFill>
              <a:latin typeface="Arial"/>
              <a:cs typeface="Arial"/>
            </a:endParaRPr>
          </a:p>
        </p:txBody>
      </p:sp>
    </p:spTree>
    <p:extLst>
      <p:ext uri="{BB962C8B-B14F-4D97-AF65-F5344CB8AC3E}">
        <p14:creationId xmlns:p14="http://schemas.microsoft.com/office/powerpoint/2010/main" val="11374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1"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26" grpId="0"/>
      <p:bldP spid="2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763000" cy="3733800"/>
          </a:xfrm>
          <a:prstGeom prst="rect">
            <a:avLst/>
          </a:prstGeom>
        </p:spPr>
        <p:txBody>
          <a:bodyPr>
            <a:normAutofit/>
          </a:bodyPr>
          <a:lstStyle/>
          <a:p>
            <a:pPr marL="0" indent="0">
              <a:lnSpc>
                <a:spcPct val="120000"/>
              </a:lnSpc>
              <a:buNone/>
            </a:pPr>
            <a:r>
              <a:rPr lang="en-US" sz="2800" dirty="0" err="1">
                <a:solidFill>
                  <a:schemeClr val="bg1">
                    <a:lumMod val="50000"/>
                  </a:schemeClr>
                </a:solidFill>
              </a:rPr>
              <a:t>Tenemos</a:t>
            </a:r>
            <a:r>
              <a:rPr lang="en-US" sz="2800" dirty="0">
                <a:solidFill>
                  <a:schemeClr val="bg1">
                    <a:lumMod val="50000"/>
                  </a:schemeClr>
                </a:solidFill>
              </a:rPr>
              <a:t> </a:t>
            </a:r>
            <a:r>
              <a:rPr lang="en-US" sz="2800" dirty="0" err="1">
                <a:solidFill>
                  <a:schemeClr val="bg1">
                    <a:lumMod val="50000"/>
                  </a:schemeClr>
                </a:solidFill>
              </a:rPr>
              <a:t>grandes</a:t>
            </a:r>
            <a:r>
              <a:rPr lang="en-US" sz="2800" dirty="0">
                <a:solidFill>
                  <a:schemeClr val="bg1">
                    <a:lumMod val="50000"/>
                  </a:schemeClr>
                </a:solidFill>
              </a:rPr>
              <a:t> </a:t>
            </a:r>
            <a:r>
              <a:rPr lang="en-US" sz="2800" dirty="0" err="1">
                <a:solidFill>
                  <a:schemeClr val="bg1">
                    <a:lumMod val="50000"/>
                  </a:schemeClr>
                </a:solidFill>
              </a:rPr>
              <a:t>razones</a:t>
            </a:r>
            <a:r>
              <a:rPr lang="en-US" sz="2800" dirty="0">
                <a:solidFill>
                  <a:schemeClr val="bg1">
                    <a:lumMod val="50000"/>
                  </a:schemeClr>
                </a:solidFill>
              </a:rPr>
              <a:t> para </a:t>
            </a:r>
            <a:r>
              <a:rPr lang="en-US" sz="2800" dirty="0" err="1">
                <a:solidFill>
                  <a:schemeClr val="bg1">
                    <a:lumMod val="50000"/>
                  </a:schemeClr>
                </a:solidFill>
              </a:rPr>
              <a:t>hacer</a:t>
            </a:r>
            <a:r>
              <a:rPr lang="en-US" sz="2800" dirty="0">
                <a:solidFill>
                  <a:schemeClr val="bg1">
                    <a:lumMod val="50000"/>
                  </a:schemeClr>
                </a:solidFill>
              </a:rPr>
              <a:t> </a:t>
            </a:r>
            <a:r>
              <a:rPr lang="en-US" sz="2800" dirty="0" err="1">
                <a:solidFill>
                  <a:schemeClr val="bg1">
                    <a:lumMod val="50000"/>
                  </a:schemeClr>
                </a:solidFill>
              </a:rPr>
              <a:t>pruebas</a:t>
            </a:r>
            <a:r>
              <a:rPr lang="en-US" sz="2800" dirty="0">
                <a:solidFill>
                  <a:schemeClr val="bg1">
                    <a:lumMod val="50000"/>
                  </a:schemeClr>
                </a:solidFill>
              </a:rPr>
              <a:t> </a:t>
            </a:r>
            <a:r>
              <a:rPr lang="en-US" sz="2800" dirty="0" err="1">
                <a:solidFill>
                  <a:schemeClr val="bg1">
                    <a:lumMod val="50000"/>
                  </a:schemeClr>
                </a:solidFill>
              </a:rPr>
              <a:t>unitarias</a:t>
            </a:r>
            <a:r>
              <a:rPr lang="en-US" sz="2800" dirty="0">
                <a:solidFill>
                  <a:schemeClr val="bg1">
                    <a:lumMod val="50000"/>
                  </a:schemeClr>
                </a:solidFill>
              </a:rPr>
              <a:t> a </a:t>
            </a:r>
            <a:r>
              <a:rPr lang="en-US" sz="2800" dirty="0" err="1">
                <a:solidFill>
                  <a:schemeClr val="bg1">
                    <a:lumMod val="50000"/>
                  </a:schemeClr>
                </a:solidFill>
              </a:rPr>
              <a:t>nuestro</a:t>
            </a:r>
            <a:r>
              <a:rPr lang="en-US" sz="2800" dirty="0">
                <a:solidFill>
                  <a:schemeClr val="bg1">
                    <a:lumMod val="50000"/>
                  </a:schemeClr>
                </a:solidFill>
              </a:rPr>
              <a:t> </a:t>
            </a:r>
            <a:r>
              <a:rPr lang="en-US" sz="2800" dirty="0" err="1">
                <a:solidFill>
                  <a:schemeClr val="bg1">
                    <a:lumMod val="50000"/>
                  </a:schemeClr>
                </a:solidFill>
              </a:rPr>
              <a:t>código</a:t>
            </a:r>
            <a:r>
              <a:rPr lang="en-US" sz="2800" dirty="0">
                <a:solidFill>
                  <a:schemeClr val="bg1">
                    <a:lumMod val="50000"/>
                  </a:schemeClr>
                </a:solidFill>
              </a:rPr>
              <a:t>:</a:t>
            </a:r>
          </a:p>
          <a:p>
            <a:pPr>
              <a:lnSpc>
                <a:spcPct val="120000"/>
              </a:lnSpc>
            </a:pPr>
            <a:r>
              <a:rPr lang="en-US" sz="2800" dirty="0" err="1">
                <a:solidFill>
                  <a:schemeClr val="bg1">
                    <a:lumMod val="50000"/>
                  </a:schemeClr>
                </a:solidFill>
              </a:rPr>
              <a:t>Reducir</a:t>
            </a:r>
            <a:r>
              <a:rPr lang="en-US" sz="2800" dirty="0">
                <a:solidFill>
                  <a:schemeClr val="bg1">
                    <a:lumMod val="50000"/>
                  </a:schemeClr>
                </a:solidFill>
              </a:rPr>
              <a:t> la </a:t>
            </a:r>
            <a:r>
              <a:rPr lang="en-US" sz="2800" dirty="0" err="1">
                <a:solidFill>
                  <a:schemeClr val="bg1">
                    <a:lumMod val="50000"/>
                  </a:schemeClr>
                </a:solidFill>
              </a:rPr>
              <a:t>cantidad</a:t>
            </a:r>
            <a:r>
              <a:rPr lang="en-US" sz="2800" dirty="0">
                <a:solidFill>
                  <a:schemeClr val="bg1">
                    <a:lumMod val="50000"/>
                  </a:schemeClr>
                </a:solidFill>
              </a:rPr>
              <a:t> de bugs.</a:t>
            </a:r>
          </a:p>
          <a:p>
            <a:pPr>
              <a:lnSpc>
                <a:spcPct val="120000"/>
              </a:lnSpc>
            </a:pPr>
            <a:r>
              <a:rPr lang="en-US" sz="2800" dirty="0" err="1">
                <a:solidFill>
                  <a:schemeClr val="bg1">
                    <a:lumMod val="50000"/>
                  </a:schemeClr>
                </a:solidFill>
              </a:rPr>
              <a:t>Detectar</a:t>
            </a:r>
            <a:r>
              <a:rPr lang="en-US" sz="2800" dirty="0">
                <a:solidFill>
                  <a:schemeClr val="bg1">
                    <a:lumMod val="50000"/>
                  </a:schemeClr>
                </a:solidFill>
              </a:rPr>
              <a:t> </a:t>
            </a:r>
            <a:r>
              <a:rPr lang="en-US" sz="2800" dirty="0" err="1">
                <a:solidFill>
                  <a:schemeClr val="bg1">
                    <a:lumMod val="50000"/>
                  </a:schemeClr>
                </a:solidFill>
              </a:rPr>
              <a:t>errores</a:t>
            </a:r>
            <a:r>
              <a:rPr lang="en-US" sz="2800" dirty="0">
                <a:solidFill>
                  <a:schemeClr val="bg1">
                    <a:lumMod val="50000"/>
                  </a:schemeClr>
                </a:solidFill>
              </a:rPr>
              <a:t> de forma </a:t>
            </a:r>
            <a:r>
              <a:rPr lang="en-US" sz="2800" dirty="0" err="1">
                <a:solidFill>
                  <a:schemeClr val="bg1">
                    <a:lumMod val="50000"/>
                  </a:schemeClr>
                </a:solidFill>
              </a:rPr>
              <a:t>más</a:t>
            </a:r>
            <a:r>
              <a:rPr lang="en-US" sz="2800" dirty="0">
                <a:solidFill>
                  <a:schemeClr val="bg1">
                    <a:lumMod val="50000"/>
                  </a:schemeClr>
                </a:solidFill>
              </a:rPr>
              <a:t> </a:t>
            </a:r>
            <a:r>
              <a:rPr lang="en-US" sz="2800" dirty="0" err="1">
                <a:solidFill>
                  <a:schemeClr val="bg1">
                    <a:lumMod val="50000"/>
                  </a:schemeClr>
                </a:solidFill>
              </a:rPr>
              <a:t>rápida</a:t>
            </a:r>
            <a:r>
              <a:rPr lang="en-US" sz="2800" dirty="0">
                <a:solidFill>
                  <a:schemeClr val="bg1">
                    <a:lumMod val="50000"/>
                  </a:schemeClr>
                </a:solidFill>
              </a:rPr>
              <a:t> y </a:t>
            </a:r>
            <a:r>
              <a:rPr lang="en-US" sz="2800" dirty="0" err="1">
                <a:solidFill>
                  <a:schemeClr val="bg1">
                    <a:lumMod val="50000"/>
                  </a:schemeClr>
                </a:solidFill>
              </a:rPr>
              <a:t>efectiva</a:t>
            </a:r>
            <a:r>
              <a:rPr lang="en-US" sz="2800" dirty="0">
                <a:solidFill>
                  <a:schemeClr val="bg1">
                    <a:lumMod val="50000"/>
                  </a:schemeClr>
                </a:solidFill>
              </a:rPr>
              <a:t>.</a:t>
            </a:r>
          </a:p>
          <a:p>
            <a:pPr>
              <a:lnSpc>
                <a:spcPct val="120000"/>
              </a:lnSpc>
            </a:pPr>
            <a:r>
              <a:rPr lang="en-US" sz="2800" dirty="0" err="1">
                <a:solidFill>
                  <a:schemeClr val="bg1">
                    <a:lumMod val="50000"/>
                  </a:schemeClr>
                </a:solidFill>
              </a:rPr>
              <a:t>Añaden</a:t>
            </a:r>
            <a:r>
              <a:rPr lang="en-US" sz="2800" dirty="0">
                <a:solidFill>
                  <a:schemeClr val="bg1">
                    <a:lumMod val="50000"/>
                  </a:schemeClr>
                </a:solidFill>
              </a:rPr>
              <a:t> </a:t>
            </a:r>
            <a:r>
              <a:rPr lang="en-US" sz="2800" dirty="0" err="1">
                <a:solidFill>
                  <a:schemeClr val="bg1">
                    <a:lumMod val="50000"/>
                  </a:schemeClr>
                </a:solidFill>
              </a:rPr>
              <a:t>documentación</a:t>
            </a:r>
            <a:r>
              <a:rPr lang="en-US" sz="2800" dirty="0">
                <a:solidFill>
                  <a:schemeClr val="bg1">
                    <a:lumMod val="50000"/>
                  </a:schemeClr>
                </a:solidFill>
              </a:rPr>
              <a:t>.</a:t>
            </a:r>
          </a:p>
          <a:p>
            <a:pPr>
              <a:lnSpc>
                <a:spcPct val="120000"/>
              </a:lnSpc>
            </a:pPr>
            <a:r>
              <a:rPr lang="en-US" sz="2800" dirty="0" err="1">
                <a:solidFill>
                  <a:schemeClr val="bg1">
                    <a:lumMod val="50000"/>
                  </a:schemeClr>
                </a:solidFill>
              </a:rPr>
              <a:t>Reducen</a:t>
            </a:r>
            <a:r>
              <a:rPr lang="en-US" sz="2800" dirty="0">
                <a:solidFill>
                  <a:schemeClr val="bg1">
                    <a:lumMod val="50000"/>
                  </a:schemeClr>
                </a:solidFill>
              </a:rPr>
              <a:t> </a:t>
            </a:r>
            <a:r>
              <a:rPr lang="en-US" sz="2800" dirty="0" err="1">
                <a:solidFill>
                  <a:schemeClr val="bg1">
                    <a:lumMod val="50000"/>
                  </a:schemeClr>
                </a:solidFill>
              </a:rPr>
              <a:t>costes</a:t>
            </a:r>
            <a:r>
              <a:rPr lang="en-US" sz="2800" dirty="0">
                <a:solidFill>
                  <a:schemeClr val="bg1">
                    <a:lumMod val="50000"/>
                  </a:schemeClr>
                </a:solidFill>
              </a:rPr>
              <a:t>.</a:t>
            </a:r>
          </a:p>
        </p:txBody>
      </p:sp>
      <p:sp>
        <p:nvSpPr>
          <p:cNvPr id="2" name="Title 1"/>
          <p:cNvSpPr>
            <a:spLocks noGrp="1"/>
          </p:cNvSpPr>
          <p:nvPr>
            <p:ph type="title"/>
          </p:nvPr>
        </p:nvSpPr>
        <p:spPr/>
        <p:txBody>
          <a:bodyPr>
            <a:normAutofit/>
          </a:bodyPr>
          <a:lstStyle/>
          <a:p>
            <a:r>
              <a:rPr lang="en-US" b="1" dirty="0">
                <a:solidFill>
                  <a:schemeClr val="tx1"/>
                </a:solidFill>
              </a:rPr>
              <a:t>MOTIVOS PARA HACER A </a:t>
            </a:r>
            <a:r>
              <a:rPr lang="en-US" b="1" dirty="0"/>
              <a:t>TESTS UNITARIOS</a:t>
            </a:r>
          </a:p>
        </p:txBody>
      </p:sp>
    </p:spTree>
    <p:extLst>
      <p:ext uri="{BB962C8B-B14F-4D97-AF65-F5344CB8AC3E}">
        <p14:creationId xmlns:p14="http://schemas.microsoft.com/office/powerpoint/2010/main" val="121632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763000" cy="3733800"/>
          </a:xfrm>
          <a:prstGeom prst="rect">
            <a:avLst/>
          </a:prstGeom>
        </p:spPr>
        <p:txBody>
          <a:bodyPr>
            <a:normAutofit/>
          </a:bodyPr>
          <a:lstStyle/>
          <a:p>
            <a:pPr marL="0" indent="0">
              <a:lnSpc>
                <a:spcPct val="120000"/>
              </a:lnSpc>
              <a:buNone/>
            </a:pPr>
            <a:r>
              <a:rPr lang="en-US" sz="2800" dirty="0">
                <a:solidFill>
                  <a:schemeClr val="bg1">
                    <a:lumMod val="50000"/>
                  </a:schemeClr>
                </a:solidFill>
              </a:rPr>
              <a:t>Una </a:t>
            </a:r>
            <a:r>
              <a:rPr lang="en-US" sz="2800" dirty="0" err="1">
                <a:solidFill>
                  <a:schemeClr val="bg1">
                    <a:lumMod val="50000"/>
                  </a:schemeClr>
                </a:solidFill>
              </a:rPr>
              <a:t>prueba</a:t>
            </a:r>
            <a:r>
              <a:rPr lang="en-US" sz="2800" dirty="0">
                <a:solidFill>
                  <a:schemeClr val="bg1">
                    <a:lumMod val="50000"/>
                  </a:schemeClr>
                </a:solidFill>
              </a:rPr>
              <a:t> </a:t>
            </a:r>
            <a:r>
              <a:rPr lang="en-US" sz="2800" dirty="0" err="1">
                <a:solidFill>
                  <a:schemeClr val="bg1">
                    <a:lumMod val="50000"/>
                  </a:schemeClr>
                </a:solidFill>
              </a:rPr>
              <a:t>unitaria</a:t>
            </a:r>
            <a:r>
              <a:rPr lang="en-US" sz="2800" dirty="0">
                <a:solidFill>
                  <a:schemeClr val="bg1">
                    <a:lumMod val="50000"/>
                  </a:schemeClr>
                </a:solidFill>
              </a:rPr>
              <a:t> </a:t>
            </a:r>
            <a:r>
              <a:rPr lang="en-US" sz="2800" dirty="0" err="1">
                <a:solidFill>
                  <a:schemeClr val="bg1">
                    <a:lumMod val="50000"/>
                  </a:schemeClr>
                </a:solidFill>
              </a:rPr>
              <a:t>debe</a:t>
            </a:r>
            <a:r>
              <a:rPr lang="en-US" sz="2800" dirty="0">
                <a:solidFill>
                  <a:schemeClr val="bg1">
                    <a:lumMod val="50000"/>
                  </a:schemeClr>
                </a:solidFill>
              </a:rPr>
              <a:t> </a:t>
            </a:r>
            <a:r>
              <a:rPr lang="en-US" sz="2800" dirty="0" err="1">
                <a:solidFill>
                  <a:schemeClr val="bg1">
                    <a:lumMod val="50000"/>
                  </a:schemeClr>
                </a:solidFill>
              </a:rPr>
              <a:t>ser</a:t>
            </a:r>
            <a:r>
              <a:rPr lang="en-US" sz="2800" dirty="0">
                <a:solidFill>
                  <a:schemeClr val="bg1">
                    <a:lumMod val="50000"/>
                  </a:schemeClr>
                </a:solidFill>
              </a:rPr>
              <a:t>:</a:t>
            </a:r>
          </a:p>
          <a:p>
            <a:pPr>
              <a:lnSpc>
                <a:spcPct val="120000"/>
              </a:lnSpc>
            </a:pPr>
            <a:r>
              <a:rPr lang="en-US" sz="2800" dirty="0" err="1">
                <a:solidFill>
                  <a:schemeClr val="bg1">
                    <a:lumMod val="50000"/>
                  </a:schemeClr>
                </a:solidFill>
              </a:rPr>
              <a:t>Rápida</a:t>
            </a:r>
            <a:r>
              <a:rPr lang="en-US" sz="2800" dirty="0">
                <a:solidFill>
                  <a:schemeClr val="bg1">
                    <a:lumMod val="50000"/>
                  </a:schemeClr>
                </a:solidFill>
              </a:rPr>
              <a:t>.</a:t>
            </a:r>
          </a:p>
          <a:p>
            <a:pPr>
              <a:lnSpc>
                <a:spcPct val="120000"/>
              </a:lnSpc>
            </a:pPr>
            <a:r>
              <a:rPr lang="en-US" sz="2800" dirty="0">
                <a:solidFill>
                  <a:schemeClr val="bg1">
                    <a:lumMod val="50000"/>
                  </a:schemeClr>
                </a:solidFill>
              </a:rPr>
              <a:t>Reproducible.</a:t>
            </a:r>
          </a:p>
          <a:p>
            <a:pPr>
              <a:lnSpc>
                <a:spcPct val="120000"/>
              </a:lnSpc>
            </a:pPr>
            <a:r>
              <a:rPr lang="en-US" sz="2800" dirty="0" err="1">
                <a:solidFill>
                  <a:schemeClr val="bg1">
                    <a:lumMod val="50000"/>
                  </a:schemeClr>
                </a:solidFill>
              </a:rPr>
              <a:t>Mantenible</a:t>
            </a:r>
            <a:r>
              <a:rPr lang="en-US" sz="2800" dirty="0">
                <a:solidFill>
                  <a:schemeClr val="bg1">
                    <a:lumMod val="50000"/>
                  </a:schemeClr>
                </a:solidFill>
              </a:rPr>
              <a:t>.</a:t>
            </a:r>
          </a:p>
          <a:p>
            <a:pPr>
              <a:lnSpc>
                <a:spcPct val="120000"/>
              </a:lnSpc>
            </a:pPr>
            <a:r>
              <a:rPr lang="en-US" sz="2800" dirty="0">
                <a:solidFill>
                  <a:schemeClr val="bg1">
                    <a:lumMod val="50000"/>
                  </a:schemeClr>
                </a:solidFill>
              </a:rPr>
              <a:t>Independiente.</a:t>
            </a:r>
          </a:p>
          <a:p>
            <a:pPr>
              <a:lnSpc>
                <a:spcPct val="120000"/>
              </a:lnSpc>
            </a:pPr>
            <a:endParaRPr lang="en-US" sz="2800"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TEST </a:t>
            </a:r>
            <a:r>
              <a:rPr lang="en-US" b="1" dirty="0"/>
              <a:t>UNITARIO</a:t>
            </a:r>
          </a:p>
        </p:txBody>
      </p:sp>
    </p:spTree>
    <p:extLst>
      <p:ext uri="{BB962C8B-B14F-4D97-AF65-F5344CB8AC3E}">
        <p14:creationId xmlns:p14="http://schemas.microsoft.com/office/powerpoint/2010/main" val="69454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5638800" cy="3733800"/>
          </a:xfrm>
          <a:prstGeom prst="rect">
            <a:avLst/>
          </a:prstGeom>
        </p:spPr>
        <p:txBody>
          <a:bodyPr>
            <a:normAutofit fontScale="92500" lnSpcReduction="20000"/>
          </a:bodyPr>
          <a:lstStyle/>
          <a:p>
            <a:pPr marL="0" indent="0">
              <a:lnSpc>
                <a:spcPct val="120000"/>
              </a:lnSpc>
              <a:buNone/>
            </a:pPr>
            <a:r>
              <a:rPr lang="en-US" sz="2800" dirty="0">
                <a:solidFill>
                  <a:schemeClr val="bg1">
                    <a:lumMod val="50000"/>
                  </a:schemeClr>
                </a:solidFill>
              </a:rPr>
              <a:t>Para </a:t>
            </a:r>
            <a:r>
              <a:rPr lang="en-US" sz="2800" dirty="0" err="1">
                <a:solidFill>
                  <a:schemeClr val="bg1">
                    <a:lumMod val="50000"/>
                  </a:schemeClr>
                </a:solidFill>
              </a:rPr>
              <a:t>hacer</a:t>
            </a:r>
            <a:r>
              <a:rPr lang="en-US" sz="2800" dirty="0">
                <a:solidFill>
                  <a:schemeClr val="bg1">
                    <a:lumMod val="50000"/>
                  </a:schemeClr>
                </a:solidFill>
              </a:rPr>
              <a:t> </a:t>
            </a:r>
            <a:r>
              <a:rPr lang="en-US" sz="2800" dirty="0" err="1">
                <a:solidFill>
                  <a:schemeClr val="bg1">
                    <a:lumMod val="50000"/>
                  </a:schemeClr>
                </a:solidFill>
              </a:rPr>
              <a:t>pruebas</a:t>
            </a:r>
            <a:r>
              <a:rPr lang="en-US" sz="2800" dirty="0">
                <a:solidFill>
                  <a:schemeClr val="bg1">
                    <a:lumMod val="50000"/>
                  </a:schemeClr>
                </a:solidFill>
              </a:rPr>
              <a:t> </a:t>
            </a:r>
            <a:r>
              <a:rPr lang="en-US" sz="2800" dirty="0" err="1">
                <a:solidFill>
                  <a:schemeClr val="bg1">
                    <a:lumMod val="50000"/>
                  </a:schemeClr>
                </a:solidFill>
              </a:rPr>
              <a:t>unitarias</a:t>
            </a:r>
            <a:r>
              <a:rPr lang="en-US" sz="2800" dirty="0">
                <a:solidFill>
                  <a:schemeClr val="bg1">
                    <a:lumMod val="50000"/>
                  </a:schemeClr>
                </a:solidFill>
              </a:rPr>
              <a:t> </a:t>
            </a:r>
            <a:r>
              <a:rPr lang="en-US" sz="2800" dirty="0" err="1">
                <a:solidFill>
                  <a:schemeClr val="bg1">
                    <a:lumMod val="50000"/>
                  </a:schemeClr>
                </a:solidFill>
              </a:rPr>
              <a:t>utilizaremos</a:t>
            </a:r>
            <a:r>
              <a:rPr lang="en-US" sz="2800" dirty="0">
                <a:solidFill>
                  <a:schemeClr val="bg1">
                    <a:lumMod val="50000"/>
                  </a:schemeClr>
                </a:solidFill>
              </a:rPr>
              <a:t> un framework de testing.</a:t>
            </a:r>
          </a:p>
          <a:p>
            <a:pPr>
              <a:lnSpc>
                <a:spcPct val="120000"/>
              </a:lnSpc>
            </a:pPr>
            <a:r>
              <a:rPr lang="en-US" sz="2800" dirty="0" err="1">
                <a:solidFill>
                  <a:schemeClr val="bg1">
                    <a:lumMod val="50000"/>
                  </a:schemeClr>
                </a:solidFill>
              </a:rPr>
              <a:t>En</a:t>
            </a:r>
            <a:r>
              <a:rPr lang="en-US" sz="2800" dirty="0">
                <a:solidFill>
                  <a:schemeClr val="bg1">
                    <a:lumMod val="50000"/>
                  </a:schemeClr>
                </a:solidFill>
              </a:rPr>
              <a:t> Xamarin Studio se </a:t>
            </a:r>
            <a:r>
              <a:rPr lang="en-US" sz="2800" dirty="0" err="1">
                <a:solidFill>
                  <a:schemeClr val="bg1">
                    <a:lumMod val="50000"/>
                  </a:schemeClr>
                </a:solidFill>
              </a:rPr>
              <a:t>utiliza</a:t>
            </a:r>
            <a:r>
              <a:rPr lang="en-US" sz="2800" dirty="0">
                <a:solidFill>
                  <a:schemeClr val="bg1">
                    <a:lumMod val="50000"/>
                  </a:schemeClr>
                </a:solidFill>
              </a:rPr>
              <a:t> </a:t>
            </a:r>
            <a:r>
              <a:rPr lang="en-US" sz="2800" dirty="0" err="1">
                <a:solidFill>
                  <a:schemeClr val="bg1">
                    <a:lumMod val="50000"/>
                  </a:schemeClr>
                </a:solidFill>
              </a:rPr>
              <a:t>por</a:t>
            </a:r>
            <a:r>
              <a:rPr lang="en-US" sz="2800" dirty="0">
                <a:solidFill>
                  <a:schemeClr val="bg1">
                    <a:lumMod val="50000"/>
                  </a:schemeClr>
                </a:solidFill>
              </a:rPr>
              <a:t> </a:t>
            </a:r>
            <a:r>
              <a:rPr lang="en-US" sz="2800" dirty="0" err="1">
                <a:solidFill>
                  <a:schemeClr val="bg1">
                    <a:lumMod val="50000"/>
                  </a:schemeClr>
                </a:solidFill>
              </a:rPr>
              <a:t>defecto</a:t>
            </a:r>
            <a:r>
              <a:rPr lang="en-US" sz="2800" dirty="0">
                <a:solidFill>
                  <a:schemeClr val="bg1">
                    <a:lumMod val="50000"/>
                  </a:schemeClr>
                </a:solidFill>
              </a:rPr>
              <a:t> </a:t>
            </a:r>
            <a:r>
              <a:rPr lang="en-US" sz="2800" dirty="0" err="1">
                <a:solidFill>
                  <a:schemeClr val="bg1">
                    <a:lumMod val="50000"/>
                  </a:schemeClr>
                </a:solidFill>
              </a:rPr>
              <a:t>Nunit</a:t>
            </a:r>
            <a:r>
              <a:rPr lang="en-US" sz="2800" dirty="0">
                <a:solidFill>
                  <a:schemeClr val="bg1">
                    <a:lumMod val="50000"/>
                  </a:schemeClr>
                </a:solidFill>
              </a:rPr>
              <a:t>.</a:t>
            </a:r>
          </a:p>
          <a:p>
            <a:pPr>
              <a:lnSpc>
                <a:spcPct val="120000"/>
              </a:lnSpc>
            </a:pPr>
            <a:r>
              <a:rPr lang="en-US" sz="2800" dirty="0">
                <a:solidFill>
                  <a:schemeClr val="bg1">
                    <a:lumMod val="50000"/>
                  </a:schemeClr>
                </a:solidFill>
              </a:rPr>
              <a:t>Visual Studio </a:t>
            </a:r>
            <a:r>
              <a:rPr lang="en-US" sz="2800" dirty="0" err="1">
                <a:solidFill>
                  <a:schemeClr val="bg1">
                    <a:lumMod val="50000"/>
                  </a:schemeClr>
                </a:solidFill>
              </a:rPr>
              <a:t>utiliza</a:t>
            </a:r>
            <a:r>
              <a:rPr lang="en-US" sz="2800" dirty="0">
                <a:solidFill>
                  <a:schemeClr val="bg1">
                    <a:lumMod val="50000"/>
                  </a:schemeClr>
                </a:solidFill>
              </a:rPr>
              <a:t> </a:t>
            </a:r>
            <a:r>
              <a:rPr lang="en-US" sz="2800" dirty="0" err="1">
                <a:solidFill>
                  <a:schemeClr val="bg1">
                    <a:lumMod val="50000"/>
                  </a:schemeClr>
                </a:solidFill>
              </a:rPr>
              <a:t>por</a:t>
            </a:r>
            <a:r>
              <a:rPr lang="en-US" sz="2800" dirty="0">
                <a:solidFill>
                  <a:schemeClr val="bg1">
                    <a:lumMod val="50000"/>
                  </a:schemeClr>
                </a:solidFill>
              </a:rPr>
              <a:t> </a:t>
            </a:r>
            <a:r>
              <a:rPr lang="en-US" sz="2800" dirty="0" err="1">
                <a:solidFill>
                  <a:schemeClr val="bg1">
                    <a:lumMod val="50000"/>
                  </a:schemeClr>
                </a:solidFill>
              </a:rPr>
              <a:t>defecto</a:t>
            </a:r>
            <a:r>
              <a:rPr lang="en-US" sz="2800" dirty="0">
                <a:solidFill>
                  <a:schemeClr val="bg1">
                    <a:lumMod val="50000"/>
                  </a:schemeClr>
                </a:solidFill>
              </a:rPr>
              <a:t> </a:t>
            </a:r>
            <a:r>
              <a:rPr lang="en-US" sz="2800" dirty="0" err="1">
                <a:solidFill>
                  <a:schemeClr val="bg1">
                    <a:lumMod val="50000"/>
                  </a:schemeClr>
                </a:solidFill>
              </a:rPr>
              <a:t>MSTest</a:t>
            </a:r>
            <a:r>
              <a:rPr lang="en-US" sz="2800" dirty="0">
                <a:solidFill>
                  <a:schemeClr val="bg1">
                    <a:lumMod val="50000"/>
                  </a:schemeClr>
                </a:solidFill>
              </a:rPr>
              <a:t>.</a:t>
            </a:r>
          </a:p>
          <a:p>
            <a:pPr marL="0" indent="0">
              <a:lnSpc>
                <a:spcPct val="120000"/>
              </a:lnSpc>
              <a:buNone/>
            </a:pPr>
            <a:r>
              <a:rPr lang="en-US" sz="2800" dirty="0" err="1">
                <a:solidFill>
                  <a:schemeClr val="bg1">
                    <a:lumMod val="50000"/>
                  </a:schemeClr>
                </a:solidFill>
              </a:rPr>
              <a:t>Podemos</a:t>
            </a:r>
            <a:r>
              <a:rPr lang="en-US" sz="2800" dirty="0">
                <a:solidFill>
                  <a:schemeClr val="bg1">
                    <a:lumMod val="50000"/>
                  </a:schemeClr>
                </a:solidFill>
              </a:rPr>
              <a:t> </a:t>
            </a:r>
            <a:r>
              <a:rPr lang="en-US" sz="2800" dirty="0" err="1">
                <a:solidFill>
                  <a:schemeClr val="bg1">
                    <a:lumMod val="50000"/>
                  </a:schemeClr>
                </a:solidFill>
              </a:rPr>
              <a:t>utilizar</a:t>
            </a:r>
            <a:r>
              <a:rPr lang="en-US" sz="2800" dirty="0">
                <a:solidFill>
                  <a:schemeClr val="bg1">
                    <a:lumMod val="50000"/>
                  </a:schemeClr>
                </a:solidFill>
              </a:rPr>
              <a:t> </a:t>
            </a:r>
            <a:r>
              <a:rPr lang="en-US" sz="2800" b="1" dirty="0" err="1">
                <a:solidFill>
                  <a:schemeClr val="bg1">
                    <a:lumMod val="50000"/>
                  </a:schemeClr>
                </a:solidFill>
              </a:rPr>
              <a:t>Nunit</a:t>
            </a:r>
            <a:r>
              <a:rPr lang="en-US" sz="2800" dirty="0">
                <a:solidFill>
                  <a:schemeClr val="bg1">
                    <a:lumMod val="50000"/>
                  </a:schemeClr>
                </a:solidFill>
              </a:rPr>
              <a:t> o </a:t>
            </a:r>
            <a:r>
              <a:rPr lang="en-US" sz="2800" b="1" dirty="0" err="1">
                <a:solidFill>
                  <a:schemeClr val="bg1">
                    <a:lumMod val="50000"/>
                  </a:schemeClr>
                </a:solidFill>
              </a:rPr>
              <a:t>Xunit</a:t>
            </a:r>
            <a:r>
              <a:rPr lang="en-US" sz="2800" dirty="0">
                <a:solidFill>
                  <a:schemeClr val="bg1">
                    <a:lumMod val="50000"/>
                  </a:schemeClr>
                </a:solidFill>
              </a:rPr>
              <a:t> </a:t>
            </a:r>
            <a:r>
              <a:rPr lang="en-US" sz="2800" dirty="0" err="1">
                <a:solidFill>
                  <a:schemeClr val="bg1">
                    <a:lumMod val="50000"/>
                  </a:schemeClr>
                </a:solidFill>
              </a:rPr>
              <a:t>también</a:t>
            </a:r>
            <a:r>
              <a:rPr lang="en-US" sz="2800" dirty="0">
                <a:solidFill>
                  <a:schemeClr val="bg1">
                    <a:lumMod val="50000"/>
                  </a:schemeClr>
                </a:solidFill>
              </a:rPr>
              <a:t> </a:t>
            </a:r>
            <a:r>
              <a:rPr lang="en-US" sz="2800" dirty="0" err="1">
                <a:solidFill>
                  <a:schemeClr val="bg1">
                    <a:lumMod val="50000"/>
                  </a:schemeClr>
                </a:solidFill>
              </a:rPr>
              <a:t>en</a:t>
            </a:r>
            <a:r>
              <a:rPr lang="en-US" sz="2800" dirty="0">
                <a:solidFill>
                  <a:schemeClr val="bg1">
                    <a:lumMod val="50000"/>
                  </a:schemeClr>
                </a:solidFill>
              </a:rPr>
              <a:t> ambos IDEs.</a:t>
            </a:r>
          </a:p>
          <a:p>
            <a:pPr>
              <a:lnSpc>
                <a:spcPct val="120000"/>
              </a:lnSpc>
            </a:pPr>
            <a:endParaRPr lang="en-US" sz="2800"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FRAMEWORKS PARA HACER </a:t>
            </a:r>
            <a:r>
              <a:rPr lang="en-US" b="1" dirty="0"/>
              <a:t>TESTING UNITARIO</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895350"/>
            <a:ext cx="2540220" cy="1056732"/>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1952082"/>
            <a:ext cx="3676650" cy="964913"/>
          </a:xfrm>
          <a:prstGeom prst="rect">
            <a:avLst/>
          </a:prstGeom>
        </p:spPr>
      </p:pic>
    </p:spTree>
    <p:extLst>
      <p:ext uri="{BB962C8B-B14F-4D97-AF65-F5344CB8AC3E}">
        <p14:creationId xmlns:p14="http://schemas.microsoft.com/office/powerpoint/2010/main" val="7722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763000" cy="3733800"/>
          </a:xfrm>
          <a:prstGeom prst="rect">
            <a:avLst/>
          </a:prstGeom>
        </p:spPr>
        <p:txBody>
          <a:bodyPr>
            <a:normAutofit lnSpcReduction="10000"/>
          </a:bodyPr>
          <a:lstStyle/>
          <a:p>
            <a:pPr marL="0" indent="0">
              <a:lnSpc>
                <a:spcPct val="120000"/>
              </a:lnSpc>
              <a:buNone/>
            </a:pPr>
            <a:r>
              <a:rPr lang="en-US" sz="2800" dirty="0" err="1">
                <a:solidFill>
                  <a:schemeClr val="bg1">
                    <a:lumMod val="50000"/>
                  </a:schemeClr>
                </a:solidFill>
              </a:rPr>
              <a:t>Recuerda</a:t>
            </a:r>
            <a:r>
              <a:rPr lang="en-US" sz="2800" dirty="0">
                <a:solidFill>
                  <a:schemeClr val="bg1">
                    <a:lumMod val="50000"/>
                  </a:schemeClr>
                </a:solidFill>
              </a:rPr>
              <a:t>:</a:t>
            </a:r>
          </a:p>
          <a:p>
            <a:pPr>
              <a:lnSpc>
                <a:spcPct val="120000"/>
              </a:lnSpc>
            </a:pPr>
            <a:r>
              <a:rPr lang="en-US" sz="2800" dirty="0">
                <a:solidFill>
                  <a:schemeClr val="bg1">
                    <a:lumMod val="50000"/>
                  </a:schemeClr>
                </a:solidFill>
              </a:rPr>
              <a:t>Deben </a:t>
            </a:r>
            <a:r>
              <a:rPr lang="en-US" sz="2800" dirty="0" err="1">
                <a:solidFill>
                  <a:schemeClr val="bg1">
                    <a:lumMod val="50000"/>
                  </a:schemeClr>
                </a:solidFill>
              </a:rPr>
              <a:t>ser</a:t>
            </a:r>
            <a:r>
              <a:rPr lang="en-US" sz="2800" dirty="0">
                <a:solidFill>
                  <a:schemeClr val="bg1">
                    <a:lumMod val="50000"/>
                  </a:schemeClr>
                </a:solidFill>
              </a:rPr>
              <a:t> lo </a:t>
            </a:r>
            <a:r>
              <a:rPr lang="en-US" sz="2800" dirty="0" err="1">
                <a:solidFill>
                  <a:schemeClr val="bg1">
                    <a:lumMod val="50000"/>
                  </a:schemeClr>
                </a:solidFill>
              </a:rPr>
              <a:t>más</a:t>
            </a:r>
            <a:r>
              <a:rPr lang="en-US" sz="2800" dirty="0">
                <a:solidFill>
                  <a:schemeClr val="bg1">
                    <a:lumMod val="50000"/>
                  </a:schemeClr>
                </a:solidFill>
              </a:rPr>
              <a:t> simples </a:t>
            </a:r>
            <a:r>
              <a:rPr lang="en-US" sz="2800" dirty="0" err="1">
                <a:solidFill>
                  <a:schemeClr val="bg1">
                    <a:lumMod val="50000"/>
                  </a:schemeClr>
                </a:solidFill>
              </a:rPr>
              <a:t>posibles</a:t>
            </a:r>
            <a:r>
              <a:rPr lang="en-US" sz="2800" dirty="0">
                <a:solidFill>
                  <a:schemeClr val="bg1">
                    <a:lumMod val="50000"/>
                  </a:schemeClr>
                </a:solidFill>
              </a:rPr>
              <a:t>.</a:t>
            </a:r>
          </a:p>
          <a:p>
            <a:pPr>
              <a:lnSpc>
                <a:spcPct val="120000"/>
              </a:lnSpc>
            </a:pPr>
            <a:r>
              <a:rPr lang="en-US" sz="2800" dirty="0" err="1">
                <a:solidFill>
                  <a:schemeClr val="bg1">
                    <a:lumMod val="50000"/>
                  </a:schemeClr>
                </a:solidFill>
              </a:rPr>
              <a:t>Prueba</a:t>
            </a:r>
            <a:r>
              <a:rPr lang="en-US" sz="2800" dirty="0">
                <a:solidFill>
                  <a:schemeClr val="bg1">
                    <a:lumMod val="50000"/>
                  </a:schemeClr>
                </a:solidFill>
              </a:rPr>
              <a:t> </a:t>
            </a:r>
            <a:r>
              <a:rPr lang="en-US" sz="2800" dirty="0" err="1">
                <a:solidFill>
                  <a:schemeClr val="bg1">
                    <a:lumMod val="50000"/>
                  </a:schemeClr>
                </a:solidFill>
              </a:rPr>
              <a:t>lógica</a:t>
            </a:r>
            <a:r>
              <a:rPr lang="en-US" sz="2800" dirty="0">
                <a:solidFill>
                  <a:schemeClr val="bg1">
                    <a:lumMod val="50000"/>
                  </a:schemeClr>
                </a:solidFill>
              </a:rPr>
              <a:t> de la </a:t>
            </a:r>
            <a:r>
              <a:rPr lang="en-US" sz="2800" dirty="0" err="1">
                <a:solidFill>
                  <a:schemeClr val="bg1">
                    <a:lumMod val="50000"/>
                  </a:schemeClr>
                </a:solidFill>
              </a:rPr>
              <a:t>aplicación</a:t>
            </a:r>
            <a:r>
              <a:rPr lang="en-US" sz="2800" dirty="0">
                <a:solidFill>
                  <a:schemeClr val="bg1">
                    <a:lumMod val="50000"/>
                  </a:schemeClr>
                </a:solidFill>
              </a:rPr>
              <a:t> NO </a:t>
            </a:r>
            <a:r>
              <a:rPr lang="en-US" sz="2800" dirty="0" err="1">
                <a:solidFill>
                  <a:schemeClr val="bg1">
                    <a:lumMod val="50000"/>
                  </a:schemeClr>
                </a:solidFill>
              </a:rPr>
              <a:t>métodos</a:t>
            </a:r>
            <a:r>
              <a:rPr lang="en-US" sz="2800" dirty="0">
                <a:solidFill>
                  <a:schemeClr val="bg1">
                    <a:lumMod val="50000"/>
                  </a:schemeClr>
                </a:solidFill>
              </a:rPr>
              <a:t>. </a:t>
            </a:r>
            <a:r>
              <a:rPr lang="en-US" sz="2800" dirty="0" err="1">
                <a:solidFill>
                  <a:schemeClr val="bg1">
                    <a:lumMod val="50000"/>
                  </a:schemeClr>
                </a:solidFill>
              </a:rPr>
              <a:t>Es</a:t>
            </a:r>
            <a:r>
              <a:rPr lang="en-US" sz="2800" dirty="0">
                <a:solidFill>
                  <a:schemeClr val="bg1">
                    <a:lumMod val="50000"/>
                  </a:schemeClr>
                </a:solidFill>
              </a:rPr>
              <a:t> </a:t>
            </a:r>
            <a:r>
              <a:rPr lang="en-US" sz="2800" dirty="0" err="1">
                <a:solidFill>
                  <a:schemeClr val="bg1">
                    <a:lumMod val="50000"/>
                  </a:schemeClr>
                </a:solidFill>
              </a:rPr>
              <a:t>común</a:t>
            </a:r>
            <a:r>
              <a:rPr lang="en-US" sz="2800" dirty="0">
                <a:solidFill>
                  <a:schemeClr val="bg1">
                    <a:lumMod val="50000"/>
                  </a:schemeClr>
                </a:solidFill>
              </a:rPr>
              <a:t> </a:t>
            </a:r>
            <a:r>
              <a:rPr lang="en-US" sz="2800" dirty="0" err="1">
                <a:solidFill>
                  <a:schemeClr val="bg1">
                    <a:lumMod val="50000"/>
                  </a:schemeClr>
                </a:solidFill>
              </a:rPr>
              <a:t>ver</a:t>
            </a:r>
            <a:r>
              <a:rPr lang="en-US" sz="2800" dirty="0">
                <a:solidFill>
                  <a:schemeClr val="bg1">
                    <a:lumMod val="50000"/>
                  </a:schemeClr>
                </a:solidFill>
              </a:rPr>
              <a:t> multiples </a:t>
            </a:r>
            <a:r>
              <a:rPr lang="en-US" sz="2800" dirty="0" err="1">
                <a:solidFill>
                  <a:schemeClr val="bg1">
                    <a:lumMod val="50000"/>
                  </a:schemeClr>
                </a:solidFill>
              </a:rPr>
              <a:t>pruebas</a:t>
            </a:r>
            <a:r>
              <a:rPr lang="en-US" sz="2800" dirty="0">
                <a:solidFill>
                  <a:schemeClr val="bg1">
                    <a:lumMod val="50000"/>
                  </a:schemeClr>
                </a:solidFill>
              </a:rPr>
              <a:t> para un </a:t>
            </a:r>
            <a:r>
              <a:rPr lang="en-US" sz="2800" dirty="0" err="1">
                <a:solidFill>
                  <a:schemeClr val="bg1">
                    <a:lumMod val="50000"/>
                  </a:schemeClr>
                </a:solidFill>
              </a:rPr>
              <a:t>sencillo</a:t>
            </a:r>
            <a:r>
              <a:rPr lang="en-US" sz="2800" dirty="0">
                <a:solidFill>
                  <a:schemeClr val="bg1">
                    <a:lumMod val="50000"/>
                  </a:schemeClr>
                </a:solidFill>
              </a:rPr>
              <a:t> </a:t>
            </a:r>
            <a:r>
              <a:rPr lang="en-US" sz="2800" dirty="0" err="1">
                <a:solidFill>
                  <a:schemeClr val="bg1">
                    <a:lumMod val="50000"/>
                  </a:schemeClr>
                </a:solidFill>
              </a:rPr>
              <a:t>método</a:t>
            </a:r>
            <a:r>
              <a:rPr lang="en-US" sz="2800" dirty="0">
                <a:solidFill>
                  <a:schemeClr val="bg1">
                    <a:lumMod val="50000"/>
                  </a:schemeClr>
                </a:solidFill>
              </a:rPr>
              <a:t>.</a:t>
            </a:r>
          </a:p>
          <a:p>
            <a:pPr>
              <a:lnSpc>
                <a:spcPct val="120000"/>
              </a:lnSpc>
            </a:pPr>
            <a:r>
              <a:rPr lang="en-US" sz="2800" dirty="0">
                <a:solidFill>
                  <a:schemeClr val="bg1">
                    <a:lumMod val="50000"/>
                  </a:schemeClr>
                </a:solidFill>
              </a:rPr>
              <a:t>Si el test </a:t>
            </a:r>
            <a:r>
              <a:rPr lang="en-US" sz="2800" dirty="0" err="1">
                <a:solidFill>
                  <a:schemeClr val="bg1">
                    <a:lumMod val="50000"/>
                  </a:schemeClr>
                </a:solidFill>
              </a:rPr>
              <a:t>es</a:t>
            </a:r>
            <a:r>
              <a:rPr lang="en-US" sz="2800" dirty="0">
                <a:solidFill>
                  <a:schemeClr val="bg1">
                    <a:lumMod val="50000"/>
                  </a:schemeClr>
                </a:solidFill>
              </a:rPr>
              <a:t> </a:t>
            </a:r>
            <a:r>
              <a:rPr lang="en-US" sz="2800" dirty="0" err="1">
                <a:solidFill>
                  <a:schemeClr val="bg1">
                    <a:lumMod val="50000"/>
                  </a:schemeClr>
                </a:solidFill>
              </a:rPr>
              <a:t>difícil</a:t>
            </a:r>
            <a:r>
              <a:rPr lang="en-US" sz="2800" dirty="0">
                <a:solidFill>
                  <a:schemeClr val="bg1">
                    <a:lumMod val="50000"/>
                  </a:schemeClr>
                </a:solidFill>
              </a:rPr>
              <a:t> de </a:t>
            </a:r>
            <a:r>
              <a:rPr lang="en-US" sz="2800" dirty="0" err="1">
                <a:solidFill>
                  <a:schemeClr val="bg1">
                    <a:lumMod val="50000"/>
                  </a:schemeClr>
                </a:solidFill>
              </a:rPr>
              <a:t>escribir</a:t>
            </a:r>
            <a:r>
              <a:rPr lang="en-US" sz="2800" dirty="0">
                <a:solidFill>
                  <a:schemeClr val="bg1">
                    <a:lumMod val="50000"/>
                  </a:schemeClr>
                </a:solidFill>
              </a:rPr>
              <a:t>…</a:t>
            </a:r>
          </a:p>
          <a:p>
            <a:pPr lvl="1">
              <a:lnSpc>
                <a:spcPct val="120000"/>
              </a:lnSpc>
            </a:pPr>
            <a:r>
              <a:rPr lang="en-US" sz="2400" dirty="0" err="1">
                <a:solidFill>
                  <a:schemeClr val="bg1">
                    <a:lumMod val="50000"/>
                  </a:schemeClr>
                </a:solidFill>
              </a:rPr>
              <a:t>Falta</a:t>
            </a:r>
            <a:r>
              <a:rPr lang="en-US" sz="2400" dirty="0">
                <a:solidFill>
                  <a:schemeClr val="bg1">
                    <a:lumMod val="50000"/>
                  </a:schemeClr>
                </a:solidFill>
              </a:rPr>
              <a:t> context para </a:t>
            </a:r>
            <a:r>
              <a:rPr lang="en-US" sz="2400" dirty="0" err="1">
                <a:solidFill>
                  <a:schemeClr val="bg1">
                    <a:lumMod val="50000"/>
                  </a:schemeClr>
                </a:solidFill>
              </a:rPr>
              <a:t>identificar</a:t>
            </a:r>
            <a:r>
              <a:rPr lang="en-US" sz="2400" dirty="0">
                <a:solidFill>
                  <a:schemeClr val="bg1">
                    <a:lumMod val="50000"/>
                  </a:schemeClr>
                </a:solidFill>
              </a:rPr>
              <a:t> requisites.</a:t>
            </a:r>
          </a:p>
          <a:p>
            <a:pPr lvl="1">
              <a:lnSpc>
                <a:spcPct val="120000"/>
              </a:lnSpc>
            </a:pPr>
            <a:r>
              <a:rPr lang="en-US" sz="2400" dirty="0" err="1">
                <a:solidFill>
                  <a:schemeClr val="bg1">
                    <a:lumMod val="50000"/>
                  </a:schemeClr>
                </a:solidFill>
              </a:rPr>
              <a:t>Indicar</a:t>
            </a:r>
            <a:r>
              <a:rPr lang="en-US" sz="2400" dirty="0">
                <a:solidFill>
                  <a:schemeClr val="bg1">
                    <a:lumMod val="50000"/>
                  </a:schemeClr>
                </a:solidFill>
              </a:rPr>
              <a:t> un </a:t>
            </a:r>
            <a:r>
              <a:rPr lang="en-US" sz="2400" dirty="0" err="1">
                <a:solidFill>
                  <a:schemeClr val="bg1">
                    <a:lumMod val="50000"/>
                  </a:schemeClr>
                </a:solidFill>
              </a:rPr>
              <a:t>problema</a:t>
            </a:r>
            <a:r>
              <a:rPr lang="en-US" sz="2400" dirty="0">
                <a:solidFill>
                  <a:schemeClr val="bg1">
                    <a:lumMod val="50000"/>
                  </a:schemeClr>
                </a:solidFill>
              </a:rPr>
              <a:t> de </a:t>
            </a:r>
            <a:r>
              <a:rPr lang="en-US" sz="2400" dirty="0" err="1">
                <a:solidFill>
                  <a:schemeClr val="bg1">
                    <a:lumMod val="50000"/>
                  </a:schemeClr>
                </a:solidFill>
              </a:rPr>
              <a:t>diseño</a:t>
            </a:r>
            <a:r>
              <a:rPr lang="en-US" sz="2400" dirty="0">
                <a:solidFill>
                  <a:schemeClr val="bg1">
                    <a:lumMod val="50000"/>
                  </a:schemeClr>
                </a:solidFill>
              </a:rPr>
              <a:t>.</a:t>
            </a:r>
          </a:p>
          <a:p>
            <a:pPr marL="0" indent="0">
              <a:lnSpc>
                <a:spcPct val="120000"/>
              </a:lnSpc>
              <a:buNone/>
            </a:pPr>
            <a:endParaRPr lang="en-US" sz="2800" dirty="0">
              <a:solidFill>
                <a:schemeClr val="bg1">
                  <a:lumMod val="50000"/>
                </a:schemeClr>
              </a:solidFill>
            </a:endParaRPr>
          </a:p>
          <a:p>
            <a:pPr>
              <a:lnSpc>
                <a:spcPct val="120000"/>
              </a:lnSpc>
            </a:pPr>
            <a:endParaRPr lang="en-US" sz="2800"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ESCRIBIENDO  </a:t>
            </a:r>
            <a:r>
              <a:rPr lang="en-US" b="1" dirty="0"/>
              <a:t>TESTS UNITARIOS</a:t>
            </a:r>
          </a:p>
        </p:txBody>
      </p:sp>
    </p:spTree>
    <p:extLst>
      <p:ext uri="{BB962C8B-B14F-4D97-AF65-F5344CB8AC3E}">
        <p14:creationId xmlns:p14="http://schemas.microsoft.com/office/powerpoint/2010/main" val="278093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990600" y="5905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accent2"/>
                </a:solidFill>
                <a:latin typeface="+mn-lt"/>
              </a:rPr>
              <a:t>Javier Suárez</a:t>
            </a:r>
          </a:p>
        </p:txBody>
      </p:sp>
      <p:sp>
        <p:nvSpPr>
          <p:cNvPr id="4" name="Text Placeholder 4"/>
          <p:cNvSpPr>
            <a:spLocks noGrp="1"/>
          </p:cNvSpPr>
          <p:nvPr/>
        </p:nvSpPr>
        <p:spPr>
          <a:xfrm>
            <a:off x="990600" y="1177538"/>
            <a:ext cx="5328592" cy="3529925"/>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accent1">
                    <a:lumMod val="50000"/>
                  </a:schemeClr>
                </a:solidFill>
              </a:rPr>
              <a:t>Microsoft MVP </a:t>
            </a:r>
          </a:p>
          <a:p>
            <a:r>
              <a:rPr lang="en-US" sz="2400" dirty="0">
                <a:solidFill>
                  <a:schemeClr val="accent1">
                    <a:lumMod val="50000"/>
                  </a:schemeClr>
                </a:solidFill>
              </a:rPr>
              <a:t>Xamarin MVP</a:t>
            </a:r>
          </a:p>
          <a:p>
            <a:r>
              <a:rPr lang="en-US" sz="2400" dirty="0">
                <a:solidFill>
                  <a:schemeClr val="accent1">
                    <a:lumMod val="50000"/>
                  </a:schemeClr>
                </a:solidFill>
              </a:rPr>
              <a:t>Software Developer at Plain Concepts</a:t>
            </a:r>
          </a:p>
          <a:p>
            <a:endParaRPr lang="en-US" sz="2400" dirty="0">
              <a:solidFill>
                <a:schemeClr val="accent1">
                  <a:lumMod val="50000"/>
                </a:schemeClr>
              </a:solidFill>
            </a:endParaRPr>
          </a:p>
          <a:p>
            <a:pPr marL="285750" indent="-285750">
              <a:buFont typeface="Arial" panose="020B0604020202020204" pitchFamily="34" charset="0"/>
              <a:buChar char="•"/>
            </a:pPr>
            <a:r>
              <a:rPr lang="en-US" sz="2400" dirty="0">
                <a:solidFill>
                  <a:schemeClr val="accent1">
                    <a:lumMod val="50000"/>
                  </a:schemeClr>
                </a:solidFill>
              </a:rPr>
              <a:t>Blog: </a:t>
            </a:r>
            <a:r>
              <a:rPr lang="en-US" sz="2400" dirty="0">
                <a:solidFill>
                  <a:schemeClr val="tx1">
                    <a:lumMod val="95000"/>
                    <a:lumOff val="5000"/>
                  </a:schemeClr>
                </a:solidFill>
                <a:hlinkClick r:id="rId2"/>
              </a:rPr>
              <a:t>http://geeks.ms/blogs/jsuarez</a:t>
            </a:r>
            <a:endParaRPr lang="en-US" sz="2400" dirty="0">
              <a:solidFill>
                <a:schemeClr val="tx1">
                  <a:lumMod val="95000"/>
                  <a:lumOff val="5000"/>
                </a:schemeClr>
              </a:solidFill>
            </a:endParaRPr>
          </a:p>
          <a:p>
            <a:pPr marL="285750" indent="-285750">
              <a:buFont typeface="Arial" panose="020B0604020202020204" pitchFamily="34" charset="0"/>
              <a:buChar char="•"/>
            </a:pPr>
            <a:r>
              <a:rPr lang="en-US" sz="2400" dirty="0">
                <a:solidFill>
                  <a:schemeClr val="accent1">
                    <a:lumMod val="50000"/>
                  </a:schemeClr>
                </a:solidFill>
              </a:rPr>
              <a:t>Email: </a:t>
            </a:r>
            <a:r>
              <a:rPr lang="en-US" sz="2400" dirty="0">
                <a:solidFill>
                  <a:schemeClr val="accent1">
                    <a:lumMod val="50000"/>
                  </a:schemeClr>
                </a:solidFill>
                <a:hlinkClick r:id="rId3"/>
              </a:rPr>
              <a:t>javiersuarezruiz@hotmail.com</a:t>
            </a:r>
            <a:endParaRPr lang="en-US" sz="2400" dirty="0">
              <a:solidFill>
                <a:schemeClr val="accent1">
                  <a:lumMod val="50000"/>
                </a:schemeClr>
              </a:solidFill>
            </a:endParaRPr>
          </a:p>
          <a:p>
            <a:pPr marL="285750" indent="-285750">
              <a:buFont typeface="Arial" panose="020B0604020202020204" pitchFamily="34" charset="0"/>
              <a:buChar char="•"/>
            </a:pPr>
            <a:r>
              <a:rPr lang="en-US" sz="2400" dirty="0">
                <a:solidFill>
                  <a:schemeClr val="accent1">
                    <a:lumMod val="50000"/>
                  </a:schemeClr>
                </a:solidFill>
              </a:rPr>
              <a:t>Twitter: @</a:t>
            </a:r>
            <a:r>
              <a:rPr lang="en-US" sz="2400" dirty="0" err="1">
                <a:solidFill>
                  <a:schemeClr val="accent1">
                    <a:lumMod val="50000"/>
                  </a:schemeClr>
                </a:solidFill>
              </a:rPr>
              <a:t>jsuarezruiz</a:t>
            </a:r>
            <a:endParaRPr lang="en-US" sz="2400" dirty="0">
              <a:solidFill>
                <a:schemeClr val="accent1">
                  <a:lumMod val="50000"/>
                </a:schemeClr>
              </a:solidFill>
            </a:endParaRPr>
          </a:p>
          <a:p>
            <a:endParaRPr lang="en-US" sz="2400" dirty="0">
              <a:solidFill>
                <a:schemeClr val="accent1"/>
              </a:solidFill>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191" y="664308"/>
            <a:ext cx="1981737" cy="2134871"/>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0321" y="2343150"/>
            <a:ext cx="290607" cy="456029"/>
          </a:xfrm>
          <a:prstGeom prst="rect">
            <a:avLst/>
          </a:prstGeom>
        </p:spPr>
      </p:pic>
      <p:pic>
        <p:nvPicPr>
          <p:cNvPr id="2" name="Imagen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13971" y="2340543"/>
            <a:ext cx="386410" cy="458636"/>
          </a:xfrm>
          <a:prstGeom prst="rect">
            <a:avLst/>
          </a:prstGeom>
        </p:spPr>
      </p:pic>
    </p:spTree>
    <p:extLst>
      <p:ext uri="{BB962C8B-B14F-4D97-AF65-F5344CB8AC3E}">
        <p14:creationId xmlns:p14="http://schemas.microsoft.com/office/powerpoint/2010/main" val="54113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763000" cy="3733800"/>
          </a:xfrm>
          <a:prstGeom prst="rect">
            <a:avLst/>
          </a:prstGeom>
          <a:solidFill>
            <a:schemeClr val="tx1"/>
          </a:solidFill>
        </p:spPr>
        <p:txBody>
          <a:bodyPr>
            <a:normAutofit fontScale="77500" lnSpcReduction="20000"/>
          </a:bodyPr>
          <a:lstStyle/>
          <a:p>
            <a:pPr marL="0" indent="0">
              <a:lnSpc>
                <a:spcPct val="120000"/>
              </a:lnSpc>
              <a:buNone/>
            </a:pPr>
            <a:r>
              <a:rPr lang="en-US" sz="2800" dirty="0">
                <a:solidFill>
                  <a:schemeClr val="bg1"/>
                </a:solidFill>
                <a:latin typeface="Consolas" panose="020B0609020204030204" pitchFamily="49" charset="0"/>
              </a:rPr>
              <a:t>[</a:t>
            </a:r>
            <a:r>
              <a:rPr lang="en-US" sz="2800" dirty="0" err="1">
                <a:solidFill>
                  <a:schemeClr val="bg1"/>
                </a:solidFill>
                <a:latin typeface="Consolas" panose="020B0609020204030204" pitchFamily="49" charset="0"/>
              </a:rPr>
              <a:t>TextFixture</a:t>
            </a:r>
            <a:r>
              <a:rPr lang="en-US" sz="2800" dirty="0">
                <a:solidFill>
                  <a:schemeClr val="bg1"/>
                </a:solidFill>
                <a:latin typeface="Consolas" panose="020B0609020204030204" pitchFamily="49" charset="0"/>
              </a:rPr>
              <a:t>]</a:t>
            </a:r>
          </a:p>
          <a:p>
            <a:pPr marL="0" indent="0">
              <a:lnSpc>
                <a:spcPct val="120000"/>
              </a:lnSpc>
              <a:buNone/>
            </a:pPr>
            <a:r>
              <a:rPr lang="en-US" sz="2800" dirty="0">
                <a:solidFill>
                  <a:schemeClr val="bg1"/>
                </a:solidFill>
                <a:latin typeface="Consolas" panose="020B0609020204030204" pitchFamily="49" charset="0"/>
              </a:rPr>
              <a:t>public class Tests</a:t>
            </a:r>
          </a:p>
          <a:p>
            <a:pPr marL="0" indent="0">
              <a:lnSpc>
                <a:spcPct val="120000"/>
              </a:lnSpc>
              <a:buNone/>
            </a:pPr>
            <a:r>
              <a:rPr lang="en-US" sz="2800" dirty="0">
                <a:solidFill>
                  <a:schemeClr val="bg1"/>
                </a:solidFill>
                <a:latin typeface="Consolas" panose="020B0609020204030204" pitchFamily="49" charset="0"/>
              </a:rPr>
              <a:t>{</a:t>
            </a:r>
          </a:p>
          <a:p>
            <a:pPr marL="0" indent="0">
              <a:lnSpc>
                <a:spcPct val="120000"/>
              </a:lnSpc>
              <a:buNone/>
            </a:pPr>
            <a:r>
              <a:rPr lang="en-US" sz="2800" dirty="0">
                <a:solidFill>
                  <a:schemeClr val="bg1"/>
                </a:solidFill>
                <a:latin typeface="Consolas" panose="020B0609020204030204" pitchFamily="49" charset="0"/>
              </a:rPr>
              <a:t>      [Test]</a:t>
            </a:r>
          </a:p>
          <a:p>
            <a:pPr marL="0" indent="0">
              <a:lnSpc>
                <a:spcPct val="120000"/>
              </a:lnSpc>
              <a:buNone/>
            </a:pPr>
            <a:r>
              <a:rPr lang="en-US" sz="2800" dirty="0">
                <a:solidFill>
                  <a:schemeClr val="bg1"/>
                </a:solidFill>
                <a:latin typeface="Consolas" panose="020B0609020204030204" pitchFamily="49" charset="0"/>
              </a:rPr>
              <a:t>	public void </a:t>
            </a:r>
            <a:r>
              <a:rPr lang="en-US" sz="2800" dirty="0" err="1">
                <a:solidFill>
                  <a:schemeClr val="bg1"/>
                </a:solidFill>
                <a:latin typeface="Consolas" panose="020B0609020204030204" pitchFamily="49" charset="0"/>
              </a:rPr>
              <a:t>TestSomething_ShouldBeOk</a:t>
            </a:r>
            <a:r>
              <a:rPr lang="en-US" sz="2800" dirty="0">
                <a:solidFill>
                  <a:schemeClr val="bg1"/>
                </a:solidFill>
                <a:latin typeface="Consolas" panose="020B0609020204030204" pitchFamily="49" charset="0"/>
              </a:rPr>
              <a:t>()</a:t>
            </a:r>
          </a:p>
          <a:p>
            <a:pPr marL="0" indent="0">
              <a:lnSpc>
                <a:spcPct val="120000"/>
              </a:lnSpc>
              <a:buNone/>
            </a:pPr>
            <a:r>
              <a:rPr lang="en-US" sz="2800" dirty="0">
                <a:solidFill>
                  <a:schemeClr val="bg1"/>
                </a:solidFill>
                <a:latin typeface="Consolas" panose="020B0609020204030204" pitchFamily="49" charset="0"/>
              </a:rPr>
              <a:t>	{</a:t>
            </a:r>
          </a:p>
          <a:p>
            <a:pPr marL="0" indent="0">
              <a:lnSpc>
                <a:spcPct val="120000"/>
              </a:lnSpc>
              <a:buNone/>
            </a:pPr>
            <a:endParaRPr lang="en-US" sz="2800" dirty="0">
              <a:solidFill>
                <a:schemeClr val="bg1"/>
              </a:solidFill>
              <a:latin typeface="Consolas" panose="020B0609020204030204" pitchFamily="49" charset="0"/>
            </a:endParaRPr>
          </a:p>
          <a:p>
            <a:pPr marL="0" indent="0">
              <a:lnSpc>
                <a:spcPct val="120000"/>
              </a:lnSpc>
              <a:buNone/>
            </a:pPr>
            <a:r>
              <a:rPr lang="en-US" sz="2800" dirty="0">
                <a:solidFill>
                  <a:schemeClr val="bg1"/>
                </a:solidFill>
                <a:latin typeface="Consolas" panose="020B0609020204030204" pitchFamily="49" charset="0"/>
              </a:rPr>
              <a:t>	}</a:t>
            </a:r>
          </a:p>
          <a:p>
            <a:pPr marL="0" indent="0">
              <a:lnSpc>
                <a:spcPct val="120000"/>
              </a:lnSpc>
              <a:buNone/>
            </a:pPr>
            <a:r>
              <a:rPr lang="en-US" sz="2800" dirty="0">
                <a:solidFill>
                  <a:schemeClr val="bg1"/>
                </a:solidFill>
                <a:latin typeface="Consolas" panose="020B0609020204030204" pitchFamily="49" charset="0"/>
              </a:rPr>
              <a:t>}</a:t>
            </a:r>
            <a:endParaRPr lang="en-US" sz="2400" dirty="0">
              <a:solidFill>
                <a:schemeClr val="bg1"/>
              </a:solidFill>
              <a:latin typeface="Consolas" panose="020B0609020204030204" pitchFamily="49" charset="0"/>
            </a:endParaRPr>
          </a:p>
          <a:p>
            <a:pPr marL="0" indent="0">
              <a:lnSpc>
                <a:spcPct val="120000"/>
              </a:lnSpc>
              <a:buNone/>
            </a:pPr>
            <a:endParaRPr lang="en-US" sz="2800" dirty="0">
              <a:solidFill>
                <a:schemeClr val="bg1">
                  <a:lumMod val="50000"/>
                </a:schemeClr>
              </a:solidFill>
            </a:endParaRPr>
          </a:p>
          <a:p>
            <a:pPr>
              <a:lnSpc>
                <a:spcPct val="120000"/>
              </a:lnSpc>
            </a:pPr>
            <a:endParaRPr lang="en-US" sz="2800"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ESCRIBIENDO  </a:t>
            </a:r>
            <a:r>
              <a:rPr lang="en-US" b="1" dirty="0"/>
              <a:t>TESTS UNITARIOS</a:t>
            </a:r>
          </a:p>
        </p:txBody>
      </p:sp>
    </p:spTree>
    <p:extLst>
      <p:ext uri="{BB962C8B-B14F-4D97-AF65-F5344CB8AC3E}">
        <p14:creationId xmlns:p14="http://schemas.microsoft.com/office/powerpoint/2010/main" val="151237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p:cNvSpPr>
            <a:spLocks noGrp="1"/>
          </p:cNvSpPr>
          <p:nvPr>
            <p:ph type="body" sz="quarter" idx="23"/>
          </p:nvPr>
        </p:nvSpPr>
        <p:spPr>
          <a:xfrm>
            <a:off x="3365680" y="2952750"/>
            <a:ext cx="5791200" cy="609600"/>
          </a:xfrm>
        </p:spPr>
        <p:txBody>
          <a:bodyPr/>
          <a:lstStyle/>
          <a:p>
            <a:r>
              <a:rPr lang="en-US" i="1" dirty="0">
                <a:latin typeface="Segoe UI" panose="020B0502040204020203" pitchFamily="34" charset="0"/>
                <a:cs typeface="Segoe UI" panose="020B0502040204020203" pitchFamily="34" charset="0"/>
              </a:rPr>
              <a:t>App Xamarin y test </a:t>
            </a:r>
            <a:r>
              <a:rPr lang="en-US" i="1" dirty="0" err="1">
                <a:latin typeface="Segoe UI" panose="020B0502040204020203" pitchFamily="34" charset="0"/>
                <a:cs typeface="Segoe UI" panose="020B0502040204020203" pitchFamily="34" charset="0"/>
              </a:rPr>
              <a:t>unitarios</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07815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763000" cy="3733800"/>
          </a:xfrm>
          <a:prstGeom prst="rect">
            <a:avLst/>
          </a:prstGeom>
        </p:spPr>
        <p:txBody>
          <a:bodyPr>
            <a:normAutofit fontScale="92500"/>
          </a:bodyPr>
          <a:lstStyle/>
          <a:p>
            <a:pPr marL="0" indent="0">
              <a:lnSpc>
                <a:spcPct val="120000"/>
              </a:lnSpc>
              <a:buNone/>
            </a:pPr>
            <a:r>
              <a:rPr lang="en-US" sz="2800" dirty="0">
                <a:solidFill>
                  <a:schemeClr val="bg1">
                    <a:lumMod val="50000"/>
                  </a:schemeClr>
                </a:solidFill>
              </a:rPr>
              <a:t>Las </a:t>
            </a:r>
            <a:r>
              <a:rPr lang="en-US" sz="2800" dirty="0" err="1">
                <a:solidFill>
                  <a:schemeClr val="bg1">
                    <a:lumMod val="50000"/>
                  </a:schemeClr>
                </a:solidFill>
              </a:rPr>
              <a:t>pruebas</a:t>
            </a:r>
            <a:r>
              <a:rPr lang="en-US" sz="2800" dirty="0">
                <a:solidFill>
                  <a:schemeClr val="bg1">
                    <a:lumMod val="50000"/>
                  </a:schemeClr>
                </a:solidFill>
              </a:rPr>
              <a:t> de UI </a:t>
            </a:r>
            <a:r>
              <a:rPr lang="en-US" sz="2800" dirty="0" err="1">
                <a:solidFill>
                  <a:schemeClr val="bg1">
                    <a:lumMod val="50000"/>
                  </a:schemeClr>
                </a:solidFill>
              </a:rPr>
              <a:t>es</a:t>
            </a:r>
            <a:r>
              <a:rPr lang="en-US" sz="2800" dirty="0">
                <a:solidFill>
                  <a:schemeClr val="bg1">
                    <a:lumMod val="50000"/>
                  </a:schemeClr>
                </a:solidFill>
              </a:rPr>
              <a:t> el </a:t>
            </a:r>
            <a:r>
              <a:rPr lang="en-US" sz="2800" dirty="0" err="1">
                <a:solidFill>
                  <a:schemeClr val="bg1">
                    <a:lumMod val="50000"/>
                  </a:schemeClr>
                </a:solidFill>
              </a:rPr>
              <a:t>proceso</a:t>
            </a:r>
            <a:r>
              <a:rPr lang="en-US" sz="2800" dirty="0">
                <a:solidFill>
                  <a:schemeClr val="bg1">
                    <a:lumMod val="50000"/>
                  </a:schemeClr>
                </a:solidFill>
              </a:rPr>
              <a:t> de </a:t>
            </a:r>
            <a:r>
              <a:rPr lang="en-US" sz="2800" dirty="0" err="1">
                <a:solidFill>
                  <a:schemeClr val="bg1">
                    <a:lumMod val="50000"/>
                  </a:schemeClr>
                </a:solidFill>
              </a:rPr>
              <a:t>probar</a:t>
            </a:r>
            <a:r>
              <a:rPr lang="en-US" sz="2800" dirty="0">
                <a:solidFill>
                  <a:schemeClr val="bg1">
                    <a:lumMod val="50000"/>
                  </a:schemeClr>
                </a:solidFill>
              </a:rPr>
              <a:t> la </a:t>
            </a:r>
            <a:r>
              <a:rPr lang="en-US" sz="2800" b="1" dirty="0" err="1">
                <a:solidFill>
                  <a:schemeClr val="bg1">
                    <a:lumMod val="50000"/>
                  </a:schemeClr>
                </a:solidFill>
              </a:rPr>
              <a:t>interfaz</a:t>
            </a:r>
            <a:r>
              <a:rPr lang="en-US" sz="2800" b="1" dirty="0">
                <a:solidFill>
                  <a:schemeClr val="bg1">
                    <a:lumMod val="50000"/>
                  </a:schemeClr>
                </a:solidFill>
              </a:rPr>
              <a:t> de </a:t>
            </a:r>
            <a:r>
              <a:rPr lang="en-US" sz="2800" b="1" dirty="0" err="1">
                <a:solidFill>
                  <a:schemeClr val="bg1">
                    <a:lumMod val="50000"/>
                  </a:schemeClr>
                </a:solidFill>
              </a:rPr>
              <a:t>usuario</a:t>
            </a:r>
            <a:r>
              <a:rPr lang="en-US" sz="2800" b="1" dirty="0">
                <a:solidFill>
                  <a:schemeClr val="bg1">
                    <a:lumMod val="50000"/>
                  </a:schemeClr>
                </a:solidFill>
              </a:rPr>
              <a:t> </a:t>
            </a:r>
            <a:r>
              <a:rPr lang="en-US" sz="2800" dirty="0">
                <a:solidFill>
                  <a:schemeClr val="bg1">
                    <a:lumMod val="50000"/>
                  </a:schemeClr>
                </a:solidFill>
              </a:rPr>
              <a:t>de la </a:t>
            </a:r>
            <a:r>
              <a:rPr lang="en-US" sz="2800" dirty="0" err="1">
                <a:solidFill>
                  <a:schemeClr val="bg1">
                    <a:lumMod val="50000"/>
                  </a:schemeClr>
                </a:solidFill>
              </a:rPr>
              <a:t>aplicación</a:t>
            </a:r>
            <a:r>
              <a:rPr lang="en-US" sz="2800" dirty="0">
                <a:solidFill>
                  <a:schemeClr val="bg1">
                    <a:lumMod val="50000"/>
                  </a:schemeClr>
                </a:solidFill>
              </a:rPr>
              <a:t> y </a:t>
            </a:r>
            <a:r>
              <a:rPr lang="en-US" sz="2800" dirty="0" err="1">
                <a:solidFill>
                  <a:schemeClr val="bg1">
                    <a:lumMod val="50000"/>
                  </a:schemeClr>
                </a:solidFill>
              </a:rPr>
              <a:t>su</a:t>
            </a:r>
            <a:r>
              <a:rPr lang="en-US" sz="2800" dirty="0">
                <a:solidFill>
                  <a:schemeClr val="bg1">
                    <a:lumMod val="50000"/>
                  </a:schemeClr>
                </a:solidFill>
              </a:rPr>
              <a:t> </a:t>
            </a:r>
            <a:r>
              <a:rPr lang="en-US" sz="2800" dirty="0" err="1">
                <a:solidFill>
                  <a:schemeClr val="bg1">
                    <a:lumMod val="50000"/>
                  </a:schemeClr>
                </a:solidFill>
              </a:rPr>
              <a:t>interacción</a:t>
            </a:r>
            <a:r>
              <a:rPr lang="en-US" sz="2800" dirty="0">
                <a:solidFill>
                  <a:schemeClr val="bg1">
                    <a:lumMod val="50000"/>
                  </a:schemeClr>
                </a:solidFill>
              </a:rPr>
              <a:t> de forma </a:t>
            </a:r>
            <a:r>
              <a:rPr lang="en-US" sz="2800" dirty="0" err="1">
                <a:solidFill>
                  <a:schemeClr val="bg1">
                    <a:lumMod val="50000"/>
                  </a:schemeClr>
                </a:solidFill>
              </a:rPr>
              <a:t>automática</a:t>
            </a:r>
            <a:r>
              <a:rPr lang="en-US" sz="2800" dirty="0">
                <a:solidFill>
                  <a:schemeClr val="bg1">
                    <a:lumMod val="50000"/>
                  </a:schemeClr>
                </a:solidFill>
              </a:rPr>
              <a:t>.</a:t>
            </a:r>
          </a:p>
          <a:p>
            <a:pPr>
              <a:lnSpc>
                <a:spcPct val="120000"/>
              </a:lnSpc>
            </a:pPr>
            <a:r>
              <a:rPr lang="en-US" sz="2800" dirty="0" err="1">
                <a:solidFill>
                  <a:schemeClr val="bg1">
                    <a:lumMod val="50000"/>
                  </a:schemeClr>
                </a:solidFill>
              </a:rPr>
              <a:t>Normalmente</a:t>
            </a:r>
            <a:r>
              <a:rPr lang="en-US" sz="2800" dirty="0">
                <a:solidFill>
                  <a:schemeClr val="bg1">
                    <a:lumMod val="50000"/>
                  </a:schemeClr>
                </a:solidFill>
              </a:rPr>
              <a:t> se </a:t>
            </a:r>
            <a:r>
              <a:rPr lang="en-US" sz="2800" dirty="0" err="1">
                <a:solidFill>
                  <a:schemeClr val="bg1">
                    <a:lumMod val="50000"/>
                  </a:schemeClr>
                </a:solidFill>
              </a:rPr>
              <a:t>suelen</a:t>
            </a:r>
            <a:r>
              <a:rPr lang="en-US" sz="2800" dirty="0">
                <a:solidFill>
                  <a:schemeClr val="bg1">
                    <a:lumMod val="50000"/>
                  </a:schemeClr>
                </a:solidFill>
              </a:rPr>
              <a:t> </a:t>
            </a:r>
            <a:r>
              <a:rPr lang="en-US" sz="2800" dirty="0" err="1">
                <a:solidFill>
                  <a:schemeClr val="bg1">
                    <a:lumMod val="50000"/>
                  </a:schemeClr>
                </a:solidFill>
              </a:rPr>
              <a:t>hacer</a:t>
            </a:r>
            <a:r>
              <a:rPr lang="en-US" sz="2800" dirty="0">
                <a:solidFill>
                  <a:schemeClr val="bg1">
                    <a:lumMod val="50000"/>
                  </a:schemeClr>
                </a:solidFill>
              </a:rPr>
              <a:t> </a:t>
            </a:r>
            <a:r>
              <a:rPr lang="en-US" sz="2800" dirty="0" err="1">
                <a:solidFill>
                  <a:schemeClr val="bg1">
                    <a:lumMod val="50000"/>
                  </a:schemeClr>
                </a:solidFill>
              </a:rPr>
              <a:t>estas</a:t>
            </a:r>
            <a:r>
              <a:rPr lang="en-US" sz="2800" dirty="0">
                <a:solidFill>
                  <a:schemeClr val="bg1">
                    <a:lumMod val="50000"/>
                  </a:schemeClr>
                </a:solidFill>
              </a:rPr>
              <a:t> </a:t>
            </a:r>
            <a:r>
              <a:rPr lang="en-US" sz="2800" dirty="0" err="1">
                <a:solidFill>
                  <a:schemeClr val="bg1">
                    <a:lumMod val="50000"/>
                  </a:schemeClr>
                </a:solidFill>
              </a:rPr>
              <a:t>pruebas</a:t>
            </a:r>
            <a:r>
              <a:rPr lang="en-US" sz="2800" dirty="0">
                <a:solidFill>
                  <a:schemeClr val="bg1">
                    <a:lumMod val="50000"/>
                  </a:schemeClr>
                </a:solidFill>
              </a:rPr>
              <a:t> de forma manual.</a:t>
            </a:r>
          </a:p>
          <a:p>
            <a:pPr>
              <a:lnSpc>
                <a:spcPct val="120000"/>
              </a:lnSpc>
            </a:pPr>
            <a:r>
              <a:rPr lang="en-US" sz="2800" dirty="0" err="1">
                <a:solidFill>
                  <a:schemeClr val="bg1">
                    <a:lumMod val="50000"/>
                  </a:schemeClr>
                </a:solidFill>
              </a:rPr>
              <a:t>Utilizadas</a:t>
            </a:r>
            <a:r>
              <a:rPr lang="en-US" sz="2800" dirty="0">
                <a:solidFill>
                  <a:schemeClr val="bg1">
                    <a:lumMod val="50000"/>
                  </a:schemeClr>
                </a:solidFill>
              </a:rPr>
              <a:t> para </a:t>
            </a:r>
            <a:r>
              <a:rPr lang="en-US" sz="2800" dirty="0" err="1">
                <a:solidFill>
                  <a:schemeClr val="bg1">
                    <a:lumMod val="50000"/>
                  </a:schemeClr>
                </a:solidFill>
              </a:rPr>
              <a:t>identificar</a:t>
            </a:r>
            <a:r>
              <a:rPr lang="en-US" sz="2800" dirty="0">
                <a:solidFill>
                  <a:schemeClr val="bg1">
                    <a:lumMod val="50000"/>
                  </a:schemeClr>
                </a:solidFill>
              </a:rPr>
              <a:t> </a:t>
            </a:r>
            <a:r>
              <a:rPr lang="en-US" sz="2800" dirty="0" err="1">
                <a:solidFill>
                  <a:schemeClr val="bg1">
                    <a:lumMod val="50000"/>
                  </a:schemeClr>
                </a:solidFill>
              </a:rPr>
              <a:t>problemas</a:t>
            </a:r>
            <a:r>
              <a:rPr lang="en-US" sz="2800" dirty="0">
                <a:solidFill>
                  <a:schemeClr val="bg1">
                    <a:lumMod val="50000"/>
                  </a:schemeClr>
                </a:solidFill>
              </a:rPr>
              <a:t> de UX.</a:t>
            </a:r>
          </a:p>
          <a:p>
            <a:pPr>
              <a:lnSpc>
                <a:spcPct val="120000"/>
              </a:lnSpc>
            </a:pPr>
            <a:r>
              <a:rPr lang="en-US" sz="2800" dirty="0" err="1">
                <a:solidFill>
                  <a:schemeClr val="bg1">
                    <a:lumMod val="50000"/>
                  </a:schemeClr>
                </a:solidFill>
              </a:rPr>
              <a:t>Pueden</a:t>
            </a:r>
            <a:r>
              <a:rPr lang="en-US" sz="2800" dirty="0">
                <a:solidFill>
                  <a:schemeClr val="bg1">
                    <a:lumMod val="50000"/>
                  </a:schemeClr>
                </a:solidFill>
              </a:rPr>
              <a:t> </a:t>
            </a:r>
            <a:r>
              <a:rPr lang="en-US" sz="2800" dirty="0" err="1">
                <a:solidFill>
                  <a:schemeClr val="bg1">
                    <a:lumMod val="50000"/>
                  </a:schemeClr>
                </a:solidFill>
              </a:rPr>
              <a:t>identificar</a:t>
            </a:r>
            <a:r>
              <a:rPr lang="en-US" sz="2800" dirty="0">
                <a:solidFill>
                  <a:schemeClr val="bg1">
                    <a:lumMod val="50000"/>
                  </a:schemeClr>
                </a:solidFill>
              </a:rPr>
              <a:t> </a:t>
            </a:r>
            <a:r>
              <a:rPr lang="en-US" sz="2800" dirty="0" err="1">
                <a:solidFill>
                  <a:schemeClr val="bg1">
                    <a:lumMod val="50000"/>
                  </a:schemeClr>
                </a:solidFill>
              </a:rPr>
              <a:t>problemas</a:t>
            </a:r>
            <a:r>
              <a:rPr lang="en-US" sz="2800" dirty="0">
                <a:solidFill>
                  <a:schemeClr val="bg1">
                    <a:lumMod val="50000"/>
                  </a:schemeClr>
                </a:solidFill>
              </a:rPr>
              <a:t> con </a:t>
            </a:r>
            <a:r>
              <a:rPr lang="en-US" sz="2800" dirty="0" err="1">
                <a:solidFill>
                  <a:schemeClr val="bg1">
                    <a:lumMod val="50000"/>
                  </a:schemeClr>
                </a:solidFill>
              </a:rPr>
              <a:t>algunas</a:t>
            </a:r>
            <a:r>
              <a:rPr lang="en-US" sz="2800" dirty="0">
                <a:solidFill>
                  <a:schemeClr val="bg1">
                    <a:lumMod val="50000"/>
                  </a:schemeClr>
                </a:solidFill>
              </a:rPr>
              <a:t> </a:t>
            </a:r>
            <a:r>
              <a:rPr lang="en-US" sz="2800" dirty="0" err="1">
                <a:solidFill>
                  <a:schemeClr val="bg1">
                    <a:lumMod val="50000"/>
                  </a:schemeClr>
                </a:solidFill>
              </a:rPr>
              <a:t>plataformas</a:t>
            </a:r>
            <a:r>
              <a:rPr lang="en-US" sz="2800" dirty="0">
                <a:solidFill>
                  <a:schemeClr val="bg1">
                    <a:lumMod val="50000"/>
                  </a:schemeClr>
                </a:solidFill>
              </a:rPr>
              <a:t>, Sistemas </a:t>
            </a:r>
            <a:r>
              <a:rPr lang="en-US" sz="2800" dirty="0" err="1">
                <a:solidFill>
                  <a:schemeClr val="bg1">
                    <a:lumMod val="50000"/>
                  </a:schemeClr>
                </a:solidFill>
              </a:rPr>
              <a:t>operativos</a:t>
            </a:r>
            <a:r>
              <a:rPr lang="en-US" sz="2800" dirty="0">
                <a:solidFill>
                  <a:schemeClr val="bg1">
                    <a:lumMod val="50000"/>
                  </a:schemeClr>
                </a:solidFill>
              </a:rPr>
              <a:t> o </a:t>
            </a:r>
            <a:r>
              <a:rPr lang="en-US" sz="2800" dirty="0" err="1">
                <a:solidFill>
                  <a:schemeClr val="bg1">
                    <a:lumMod val="50000"/>
                  </a:schemeClr>
                </a:solidFill>
              </a:rPr>
              <a:t>factores</a:t>
            </a:r>
            <a:r>
              <a:rPr lang="en-US" sz="2800" dirty="0">
                <a:solidFill>
                  <a:schemeClr val="bg1">
                    <a:lumMod val="50000"/>
                  </a:schemeClr>
                </a:solidFill>
              </a:rPr>
              <a:t> de forma.</a:t>
            </a:r>
            <a:endParaRPr lang="en-US" sz="2400" dirty="0">
              <a:solidFill>
                <a:schemeClr val="bg1">
                  <a:lumMod val="50000"/>
                </a:schemeClr>
              </a:solidFill>
            </a:endParaRPr>
          </a:p>
          <a:p>
            <a:pPr marL="0" indent="0">
              <a:lnSpc>
                <a:spcPct val="120000"/>
              </a:lnSpc>
              <a:buNone/>
            </a:pPr>
            <a:endParaRPr lang="en-US" sz="2800" dirty="0">
              <a:solidFill>
                <a:schemeClr val="bg1">
                  <a:lumMod val="50000"/>
                </a:schemeClr>
              </a:solidFill>
            </a:endParaRPr>
          </a:p>
          <a:p>
            <a:pPr>
              <a:lnSpc>
                <a:spcPct val="120000"/>
              </a:lnSpc>
            </a:pPr>
            <a:endParaRPr lang="en-US" sz="2800"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INTRODUCCIÓN A LAS  </a:t>
            </a:r>
            <a:r>
              <a:rPr lang="en-US" b="1" dirty="0"/>
              <a:t>PRUEBAS DE UI</a:t>
            </a:r>
          </a:p>
        </p:txBody>
      </p:sp>
    </p:spTree>
    <p:extLst>
      <p:ext uri="{BB962C8B-B14F-4D97-AF65-F5344CB8AC3E}">
        <p14:creationId xmlns:p14="http://schemas.microsoft.com/office/powerpoint/2010/main" val="142920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4281386" cy="4086646"/>
          </a:xfrm>
          <a:prstGeom prst="rect">
            <a:avLst/>
          </a:prstGeom>
        </p:spPr>
        <p:txBody>
          <a:bodyPr>
            <a:normAutofit fontScale="77500" lnSpcReduction="20000"/>
          </a:bodyPr>
          <a:lstStyle/>
          <a:p>
            <a:pPr>
              <a:lnSpc>
                <a:spcPct val="120000"/>
              </a:lnSpc>
            </a:pPr>
            <a:r>
              <a:rPr lang="en-US" dirty="0" err="1">
                <a:solidFill>
                  <a:schemeClr val="bg1">
                    <a:lumMod val="50000"/>
                  </a:schemeClr>
                </a:solidFill>
              </a:rPr>
              <a:t>Crear</a:t>
            </a:r>
            <a:r>
              <a:rPr lang="en-US" dirty="0">
                <a:solidFill>
                  <a:schemeClr val="bg1">
                    <a:lumMod val="50000"/>
                  </a:schemeClr>
                </a:solidFill>
              </a:rPr>
              <a:t> tests </a:t>
            </a:r>
            <a:r>
              <a:rPr lang="en-US" dirty="0" err="1">
                <a:solidFill>
                  <a:schemeClr val="bg1">
                    <a:lumMod val="50000"/>
                  </a:schemeClr>
                </a:solidFill>
              </a:rPr>
              <a:t>automáticos</a:t>
            </a:r>
            <a:r>
              <a:rPr lang="en-US" dirty="0">
                <a:solidFill>
                  <a:schemeClr val="bg1">
                    <a:lumMod val="50000"/>
                  </a:schemeClr>
                </a:solidFill>
              </a:rPr>
              <a:t> de la </a:t>
            </a:r>
            <a:r>
              <a:rPr lang="en-US" dirty="0" err="1">
                <a:solidFill>
                  <a:schemeClr val="bg1">
                    <a:lumMod val="50000"/>
                  </a:schemeClr>
                </a:solidFill>
              </a:rPr>
              <a:t>interfaz</a:t>
            </a:r>
            <a:r>
              <a:rPr lang="en-US" dirty="0">
                <a:solidFill>
                  <a:schemeClr val="bg1">
                    <a:lumMod val="50000"/>
                  </a:schemeClr>
                </a:solidFill>
              </a:rPr>
              <a:t> de </a:t>
            </a:r>
            <a:r>
              <a:rPr lang="en-US" dirty="0" err="1">
                <a:solidFill>
                  <a:schemeClr val="bg1">
                    <a:lumMod val="50000"/>
                  </a:schemeClr>
                </a:solidFill>
              </a:rPr>
              <a:t>usuarios</a:t>
            </a:r>
            <a:r>
              <a:rPr lang="en-US" dirty="0">
                <a:solidFill>
                  <a:schemeClr val="bg1">
                    <a:lumMod val="50000"/>
                  </a:schemeClr>
                </a:solidFill>
              </a:rPr>
              <a:t> </a:t>
            </a:r>
            <a:r>
              <a:rPr lang="en-US" dirty="0" err="1">
                <a:solidFill>
                  <a:schemeClr val="bg1">
                    <a:lumMod val="50000"/>
                  </a:schemeClr>
                </a:solidFill>
              </a:rPr>
              <a:t>en</a:t>
            </a:r>
            <a:r>
              <a:rPr lang="en-US" dirty="0">
                <a:solidFill>
                  <a:schemeClr val="bg1">
                    <a:lumMod val="50000"/>
                  </a:schemeClr>
                </a:solidFill>
              </a:rPr>
              <a:t> C#</a:t>
            </a:r>
          </a:p>
          <a:p>
            <a:pPr>
              <a:lnSpc>
                <a:spcPct val="120000"/>
              </a:lnSpc>
            </a:pPr>
            <a:r>
              <a:rPr lang="en-US" dirty="0">
                <a:solidFill>
                  <a:schemeClr val="bg1">
                    <a:lumMod val="50000"/>
                  </a:schemeClr>
                </a:solidFill>
              </a:rPr>
              <a:t>Se </a:t>
            </a:r>
            <a:r>
              <a:rPr lang="en-US" dirty="0" err="1">
                <a:solidFill>
                  <a:schemeClr val="bg1">
                    <a:lumMod val="50000"/>
                  </a:schemeClr>
                </a:solidFill>
              </a:rPr>
              <a:t>pueden</a:t>
            </a:r>
            <a:r>
              <a:rPr lang="en-US" dirty="0">
                <a:solidFill>
                  <a:schemeClr val="bg1">
                    <a:lumMod val="50000"/>
                  </a:schemeClr>
                </a:solidFill>
              </a:rPr>
              <a:t> corer </a:t>
            </a:r>
            <a:r>
              <a:rPr lang="en-US" dirty="0" err="1">
                <a:solidFill>
                  <a:schemeClr val="bg1">
                    <a:lumMod val="50000"/>
                  </a:schemeClr>
                </a:solidFill>
              </a:rPr>
              <a:t>directamente</a:t>
            </a:r>
            <a:r>
              <a:rPr lang="en-US" dirty="0">
                <a:solidFill>
                  <a:schemeClr val="bg1">
                    <a:lumMod val="50000"/>
                  </a:schemeClr>
                </a:solidFill>
              </a:rPr>
              <a:t> </a:t>
            </a:r>
            <a:r>
              <a:rPr lang="en-US" dirty="0" err="1">
                <a:solidFill>
                  <a:schemeClr val="bg1">
                    <a:lumMod val="50000"/>
                  </a:schemeClr>
                </a:solidFill>
              </a:rPr>
              <a:t>desde</a:t>
            </a:r>
            <a:r>
              <a:rPr lang="en-US" dirty="0">
                <a:solidFill>
                  <a:schemeClr val="bg1">
                    <a:lumMod val="50000"/>
                  </a:schemeClr>
                </a:solidFill>
              </a:rPr>
              <a:t> Visual Studio o Xamarin Studio</a:t>
            </a:r>
          </a:p>
          <a:p>
            <a:pPr>
              <a:lnSpc>
                <a:spcPct val="120000"/>
              </a:lnSpc>
            </a:pPr>
            <a:r>
              <a:rPr lang="en-US" dirty="0">
                <a:solidFill>
                  <a:schemeClr val="bg1">
                    <a:lumMod val="50000"/>
                  </a:schemeClr>
                </a:solidFill>
              </a:rPr>
              <a:t>Se </a:t>
            </a:r>
            <a:r>
              <a:rPr lang="en-US" dirty="0" err="1">
                <a:solidFill>
                  <a:schemeClr val="bg1">
                    <a:lumMod val="50000"/>
                  </a:schemeClr>
                </a:solidFill>
              </a:rPr>
              <a:t>pueden</a:t>
            </a:r>
            <a:r>
              <a:rPr lang="en-US" dirty="0">
                <a:solidFill>
                  <a:schemeClr val="bg1">
                    <a:lumMod val="50000"/>
                  </a:schemeClr>
                </a:solidFill>
              </a:rPr>
              <a:t> </a:t>
            </a:r>
            <a:r>
              <a:rPr lang="en-US" dirty="0" err="1">
                <a:solidFill>
                  <a:schemeClr val="bg1">
                    <a:lumMod val="50000"/>
                  </a:schemeClr>
                </a:solidFill>
              </a:rPr>
              <a:t>usar</a:t>
            </a:r>
            <a:r>
              <a:rPr lang="en-US" dirty="0">
                <a:solidFill>
                  <a:schemeClr val="bg1">
                    <a:lumMod val="50000"/>
                  </a:schemeClr>
                </a:solidFill>
              </a:rPr>
              <a:t> </a:t>
            </a:r>
            <a:r>
              <a:rPr lang="en-US" dirty="0" err="1">
                <a:solidFill>
                  <a:schemeClr val="bg1">
                    <a:lumMod val="50000"/>
                  </a:schemeClr>
                </a:solidFill>
              </a:rPr>
              <a:t>simuladores</a:t>
            </a:r>
            <a:endParaRPr lang="en-US" dirty="0">
              <a:solidFill>
                <a:schemeClr val="bg1">
                  <a:lumMod val="50000"/>
                </a:schemeClr>
              </a:solidFill>
            </a:endParaRPr>
          </a:p>
          <a:p>
            <a:pPr>
              <a:lnSpc>
                <a:spcPct val="120000"/>
              </a:lnSpc>
            </a:pPr>
            <a:r>
              <a:rPr lang="en-US" dirty="0" err="1">
                <a:solidFill>
                  <a:schemeClr val="bg1">
                    <a:lumMod val="50000"/>
                  </a:schemeClr>
                </a:solidFill>
              </a:rPr>
              <a:t>Funciona</a:t>
            </a:r>
            <a:r>
              <a:rPr lang="en-US" dirty="0">
                <a:solidFill>
                  <a:schemeClr val="bg1">
                    <a:lumMod val="50000"/>
                  </a:schemeClr>
                </a:solidFill>
              </a:rPr>
              <a:t> con apps: </a:t>
            </a:r>
            <a:r>
              <a:rPr lang="en-US" dirty="0" err="1">
                <a:solidFill>
                  <a:schemeClr val="bg1">
                    <a:lumMod val="50000"/>
                  </a:schemeClr>
                </a:solidFill>
              </a:rPr>
              <a:t>Nativas</a:t>
            </a:r>
            <a:r>
              <a:rPr lang="en-US" dirty="0">
                <a:solidFill>
                  <a:schemeClr val="bg1">
                    <a:lumMod val="50000"/>
                  </a:schemeClr>
                </a:solidFill>
              </a:rPr>
              <a:t>, </a:t>
            </a:r>
            <a:r>
              <a:rPr lang="en-US" dirty="0" err="1">
                <a:solidFill>
                  <a:schemeClr val="bg1">
                    <a:lumMod val="50000"/>
                  </a:schemeClr>
                </a:solidFill>
              </a:rPr>
              <a:t>Híbridas</a:t>
            </a:r>
            <a:r>
              <a:rPr lang="en-US" dirty="0">
                <a:solidFill>
                  <a:schemeClr val="bg1">
                    <a:lumMod val="50000"/>
                  </a:schemeClr>
                </a:solidFill>
              </a:rPr>
              <a:t> o Xamarin</a:t>
            </a:r>
          </a:p>
          <a:p>
            <a:pPr>
              <a:lnSpc>
                <a:spcPct val="120000"/>
              </a:lnSpc>
            </a:pPr>
            <a:r>
              <a:rPr lang="en-US" dirty="0">
                <a:solidFill>
                  <a:schemeClr val="bg1">
                    <a:lumMod val="50000"/>
                  </a:schemeClr>
                </a:solidFill>
              </a:rPr>
              <a:t>Se </a:t>
            </a:r>
            <a:r>
              <a:rPr lang="en-US" dirty="0" err="1">
                <a:solidFill>
                  <a:schemeClr val="bg1">
                    <a:lumMod val="50000"/>
                  </a:schemeClr>
                </a:solidFill>
              </a:rPr>
              <a:t>pueden</a:t>
            </a:r>
            <a:r>
              <a:rPr lang="en-US" dirty="0">
                <a:solidFill>
                  <a:schemeClr val="bg1">
                    <a:lumMod val="50000"/>
                  </a:schemeClr>
                </a:solidFill>
              </a:rPr>
              <a:t> </a:t>
            </a:r>
            <a:r>
              <a:rPr lang="en-US" dirty="0" err="1">
                <a:solidFill>
                  <a:schemeClr val="bg1">
                    <a:lumMod val="50000"/>
                  </a:schemeClr>
                </a:solidFill>
              </a:rPr>
              <a:t>subir</a:t>
            </a:r>
            <a:r>
              <a:rPr lang="en-US" dirty="0">
                <a:solidFill>
                  <a:schemeClr val="bg1">
                    <a:lumMod val="50000"/>
                  </a:schemeClr>
                </a:solidFill>
              </a:rPr>
              <a:t> a Test Cloud</a:t>
            </a:r>
          </a:p>
        </p:txBody>
      </p:sp>
      <p:pic>
        <p:nvPicPr>
          <p:cNvPr id="97" name="pasted-image.png"/>
          <p:cNvPicPr/>
          <p:nvPr/>
        </p:nvPicPr>
        <p:blipFill>
          <a:blip r:embed="rId3">
            <a:extLst/>
          </a:blip>
          <a:stretch>
            <a:fillRect/>
          </a:stretch>
        </p:blipFill>
        <p:spPr>
          <a:xfrm>
            <a:off x="4433786" y="1135476"/>
            <a:ext cx="4643438" cy="3286125"/>
          </a:xfrm>
          <a:prstGeom prst="rect">
            <a:avLst/>
          </a:prstGeom>
          <a:ln w="12700">
            <a:miter lim="400000"/>
          </a:ln>
        </p:spPr>
      </p:pic>
      <p:sp>
        <p:nvSpPr>
          <p:cNvPr id="2" name="Title 1"/>
          <p:cNvSpPr>
            <a:spLocks noGrp="1"/>
          </p:cNvSpPr>
          <p:nvPr>
            <p:ph type="title"/>
          </p:nvPr>
        </p:nvSpPr>
        <p:spPr/>
        <p:txBody>
          <a:bodyPr>
            <a:normAutofit/>
          </a:bodyPr>
          <a:lstStyle/>
          <a:p>
            <a:r>
              <a:rPr lang="en-US" b="1" dirty="0">
                <a:solidFill>
                  <a:schemeClr val="tx1"/>
                </a:solidFill>
              </a:rPr>
              <a:t>INTRODUCCIÓN A </a:t>
            </a:r>
            <a:r>
              <a:rPr lang="en-US" b="1" dirty="0"/>
              <a:t>XAMARIN.UITEST</a:t>
            </a:r>
          </a:p>
        </p:txBody>
      </p:sp>
    </p:spTree>
    <p:extLst>
      <p:ext uri="{BB962C8B-B14F-4D97-AF65-F5344CB8AC3E}">
        <p14:creationId xmlns:p14="http://schemas.microsoft.com/office/powerpoint/2010/main" val="23098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4281386" cy="4086646"/>
          </a:xfrm>
          <a:prstGeom prst="rect">
            <a:avLst/>
          </a:prstGeom>
        </p:spPr>
        <p:txBody>
          <a:bodyPr>
            <a:normAutofit/>
          </a:bodyPr>
          <a:lstStyle/>
          <a:p>
            <a:pPr>
              <a:lnSpc>
                <a:spcPct val="120000"/>
              </a:lnSpc>
            </a:pPr>
            <a:r>
              <a:rPr lang="en-US" dirty="0">
                <a:solidFill>
                  <a:schemeClr val="bg1">
                    <a:lumMod val="50000"/>
                  </a:schemeClr>
                </a:solidFill>
              </a:rPr>
              <a:t>Visual Studio </a:t>
            </a:r>
            <a:r>
              <a:rPr lang="en-US" dirty="0" err="1">
                <a:solidFill>
                  <a:schemeClr val="bg1">
                    <a:lumMod val="50000"/>
                  </a:schemeClr>
                </a:solidFill>
              </a:rPr>
              <a:t>cuenta</a:t>
            </a:r>
            <a:r>
              <a:rPr lang="en-US" dirty="0">
                <a:solidFill>
                  <a:schemeClr val="bg1">
                    <a:lumMod val="50000"/>
                  </a:schemeClr>
                </a:solidFill>
              </a:rPr>
              <a:t> con </a:t>
            </a:r>
            <a:r>
              <a:rPr lang="en-US" dirty="0" err="1">
                <a:solidFill>
                  <a:schemeClr val="bg1">
                    <a:lumMod val="50000"/>
                  </a:schemeClr>
                </a:solidFill>
              </a:rPr>
              <a:t>una</a:t>
            </a:r>
            <a:r>
              <a:rPr lang="en-US" dirty="0">
                <a:solidFill>
                  <a:schemeClr val="bg1">
                    <a:lumMod val="50000"/>
                  </a:schemeClr>
                </a:solidFill>
              </a:rPr>
              <a:t> </a:t>
            </a:r>
            <a:r>
              <a:rPr lang="en-US" dirty="0" err="1">
                <a:solidFill>
                  <a:schemeClr val="bg1">
                    <a:lumMod val="50000"/>
                  </a:schemeClr>
                </a:solidFill>
              </a:rPr>
              <a:t>plantilla</a:t>
            </a:r>
            <a:r>
              <a:rPr lang="en-US" dirty="0">
                <a:solidFill>
                  <a:schemeClr val="bg1">
                    <a:lumMod val="50000"/>
                  </a:schemeClr>
                </a:solidFill>
              </a:rPr>
              <a:t> de Proyecto </a:t>
            </a:r>
            <a:r>
              <a:rPr lang="en-US" dirty="0" err="1">
                <a:solidFill>
                  <a:schemeClr val="bg1">
                    <a:lumMod val="50000"/>
                  </a:schemeClr>
                </a:solidFill>
              </a:rPr>
              <a:t>Xamarin.UITest</a:t>
            </a:r>
            <a:r>
              <a:rPr lang="en-US" dirty="0">
                <a:solidFill>
                  <a:schemeClr val="bg1">
                    <a:lumMod val="50000"/>
                  </a:schemeClr>
                </a:solidFill>
              </a:rPr>
              <a:t> </a:t>
            </a:r>
            <a:r>
              <a:rPr lang="en-US" dirty="0" err="1">
                <a:solidFill>
                  <a:schemeClr val="bg1">
                    <a:lumMod val="50000"/>
                  </a:schemeClr>
                </a:solidFill>
              </a:rPr>
              <a:t>en</a:t>
            </a:r>
            <a:r>
              <a:rPr lang="en-US" dirty="0">
                <a:solidFill>
                  <a:schemeClr val="bg1">
                    <a:lumMod val="50000"/>
                  </a:schemeClr>
                </a:solidFill>
              </a:rPr>
              <a:t> </a:t>
            </a:r>
            <a:r>
              <a:rPr lang="en-US" b="1" dirty="0"/>
              <a:t>Visual C# &gt; Mobile Apps</a:t>
            </a:r>
            <a:r>
              <a:rPr lang="en-US" dirty="0">
                <a:solidFill>
                  <a:schemeClr val="bg1">
                    <a:lumMod val="50000"/>
                  </a:schemeClr>
                </a:solidFill>
              </a:rPr>
              <a:t>.</a:t>
            </a:r>
          </a:p>
        </p:txBody>
      </p:sp>
      <p:sp>
        <p:nvSpPr>
          <p:cNvPr id="2" name="Title 1"/>
          <p:cNvSpPr>
            <a:spLocks noGrp="1"/>
          </p:cNvSpPr>
          <p:nvPr>
            <p:ph type="title"/>
          </p:nvPr>
        </p:nvSpPr>
        <p:spPr/>
        <p:txBody>
          <a:bodyPr>
            <a:normAutofit/>
          </a:bodyPr>
          <a:lstStyle/>
          <a:p>
            <a:r>
              <a:rPr lang="en-US" b="1" dirty="0">
                <a:solidFill>
                  <a:schemeClr val="tx1"/>
                </a:solidFill>
              </a:rPr>
              <a:t>CREANDO PROYECTO </a:t>
            </a:r>
            <a:r>
              <a:rPr lang="en-US" b="1" dirty="0"/>
              <a:t>XAMARIN.UITEST</a:t>
            </a:r>
          </a:p>
        </p:txBody>
      </p:sp>
      <p:pic>
        <p:nvPicPr>
          <p:cNvPr id="4" name="Imagen 3"/>
          <p:cNvPicPr>
            <a:picLocks noChangeAspect="1"/>
          </p:cNvPicPr>
          <p:nvPr/>
        </p:nvPicPr>
        <p:blipFill>
          <a:blip r:embed="rId3"/>
          <a:stretch>
            <a:fillRect/>
          </a:stretch>
        </p:blipFill>
        <p:spPr>
          <a:xfrm>
            <a:off x="4114800" y="895350"/>
            <a:ext cx="4809950" cy="3333750"/>
          </a:xfrm>
          <a:prstGeom prst="rect">
            <a:avLst/>
          </a:prstGeom>
        </p:spPr>
      </p:pic>
    </p:spTree>
    <p:extLst>
      <p:ext uri="{BB962C8B-B14F-4D97-AF65-F5344CB8AC3E}">
        <p14:creationId xmlns:p14="http://schemas.microsoft.com/office/powerpoint/2010/main" val="233916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p:cNvSpPr>
            <a:spLocks noGrp="1"/>
          </p:cNvSpPr>
          <p:nvPr>
            <p:ph type="body" sz="quarter" idx="23"/>
          </p:nvPr>
        </p:nvSpPr>
        <p:spPr>
          <a:xfrm>
            <a:off x="3365680" y="2952750"/>
            <a:ext cx="5791200" cy="609600"/>
          </a:xfrm>
        </p:spPr>
        <p:txBody>
          <a:bodyPr/>
          <a:lstStyle/>
          <a:p>
            <a:r>
              <a:rPr lang="en-US" i="1" dirty="0" err="1">
                <a:latin typeface="Segoe UI" panose="020B0502040204020203" pitchFamily="34" charset="0"/>
                <a:cs typeface="Segoe UI" panose="020B0502040204020203" pitchFamily="34" charset="0"/>
              </a:rPr>
              <a:t>Creando</a:t>
            </a:r>
            <a:r>
              <a:rPr lang="en-US" i="1" dirty="0">
                <a:latin typeface="Segoe UI" panose="020B0502040204020203" pitchFamily="34" charset="0"/>
                <a:cs typeface="Segoe UI" panose="020B0502040204020203" pitchFamily="34" charset="0"/>
              </a:rPr>
              <a:t> Proyecto Xamarin </a:t>
            </a:r>
            <a:r>
              <a:rPr lang="en-US" i="1" dirty="0" err="1">
                <a:latin typeface="Segoe UI" panose="020B0502040204020203" pitchFamily="34" charset="0"/>
                <a:cs typeface="Segoe UI" panose="020B0502040204020203" pitchFamily="34" charset="0"/>
              </a:rPr>
              <a:t>UITest</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1177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4281386" cy="4086646"/>
          </a:xfrm>
          <a:prstGeom prst="rect">
            <a:avLst/>
          </a:prstGeom>
        </p:spPr>
        <p:txBody>
          <a:bodyPr>
            <a:normAutofit fontScale="92500" lnSpcReduction="20000"/>
          </a:bodyPr>
          <a:lstStyle/>
          <a:p>
            <a:pPr marL="0" indent="0">
              <a:lnSpc>
                <a:spcPct val="120000"/>
              </a:lnSpc>
              <a:buNone/>
            </a:pPr>
            <a:r>
              <a:rPr lang="en-US" dirty="0">
                <a:solidFill>
                  <a:schemeClr val="bg1">
                    <a:lumMod val="50000"/>
                  </a:schemeClr>
                </a:solidFill>
              </a:rPr>
              <a:t>La </a:t>
            </a:r>
            <a:r>
              <a:rPr lang="en-US" dirty="0" err="1">
                <a:solidFill>
                  <a:schemeClr val="bg1">
                    <a:lumMod val="50000"/>
                  </a:schemeClr>
                </a:solidFill>
              </a:rPr>
              <a:t>plantilla</a:t>
            </a:r>
            <a:r>
              <a:rPr lang="en-US" dirty="0">
                <a:solidFill>
                  <a:schemeClr val="bg1">
                    <a:lumMod val="50000"/>
                  </a:schemeClr>
                </a:solidFill>
              </a:rPr>
              <a:t> del Proyecto </a:t>
            </a:r>
            <a:r>
              <a:rPr lang="en-US" dirty="0" err="1">
                <a:solidFill>
                  <a:schemeClr val="bg1">
                    <a:lumMod val="50000"/>
                  </a:schemeClr>
                </a:solidFill>
              </a:rPr>
              <a:t>Xamarin.UITests</a:t>
            </a:r>
            <a:r>
              <a:rPr lang="en-US" dirty="0">
                <a:solidFill>
                  <a:schemeClr val="bg1">
                    <a:lumMod val="50000"/>
                  </a:schemeClr>
                </a:solidFill>
              </a:rPr>
              <a:t> </a:t>
            </a:r>
            <a:r>
              <a:rPr lang="en-US" dirty="0" err="1">
                <a:solidFill>
                  <a:schemeClr val="bg1">
                    <a:lumMod val="50000"/>
                  </a:schemeClr>
                </a:solidFill>
              </a:rPr>
              <a:t>crea</a:t>
            </a:r>
            <a:r>
              <a:rPr lang="en-US" dirty="0">
                <a:solidFill>
                  <a:schemeClr val="bg1">
                    <a:lumMod val="50000"/>
                  </a:schemeClr>
                </a:solidFill>
              </a:rPr>
              <a:t> </a:t>
            </a:r>
            <a:r>
              <a:rPr lang="en-US" dirty="0" err="1">
                <a:solidFill>
                  <a:schemeClr val="bg1">
                    <a:lumMod val="50000"/>
                  </a:schemeClr>
                </a:solidFill>
              </a:rPr>
              <a:t>una</a:t>
            </a:r>
            <a:r>
              <a:rPr lang="en-US" dirty="0">
                <a:solidFill>
                  <a:schemeClr val="bg1">
                    <a:lumMod val="50000"/>
                  </a:schemeClr>
                </a:solidFill>
              </a:rPr>
              <a:t> </a:t>
            </a:r>
            <a:r>
              <a:rPr lang="en-US" dirty="0" err="1">
                <a:solidFill>
                  <a:schemeClr val="bg1">
                    <a:lumMod val="50000"/>
                  </a:schemeClr>
                </a:solidFill>
              </a:rPr>
              <a:t>clase</a:t>
            </a:r>
            <a:r>
              <a:rPr lang="en-US" dirty="0">
                <a:solidFill>
                  <a:schemeClr val="bg1">
                    <a:lumMod val="50000"/>
                  </a:schemeClr>
                </a:solidFill>
              </a:rPr>
              <a:t> [</a:t>
            </a:r>
            <a:r>
              <a:rPr lang="en-US" dirty="0" err="1">
                <a:solidFill>
                  <a:schemeClr val="bg1">
                    <a:lumMod val="50000"/>
                  </a:schemeClr>
                </a:solidFill>
              </a:rPr>
              <a:t>SetUp</a:t>
            </a:r>
            <a:r>
              <a:rPr lang="en-US" dirty="0">
                <a:solidFill>
                  <a:schemeClr val="bg1">
                    <a:lumMod val="50000"/>
                  </a:schemeClr>
                </a:solidFill>
              </a:rPr>
              <a:t>] </a:t>
            </a:r>
            <a:r>
              <a:rPr lang="en-US" dirty="0" err="1">
                <a:solidFill>
                  <a:schemeClr val="bg1">
                    <a:lumMod val="50000"/>
                  </a:schemeClr>
                </a:solidFill>
              </a:rPr>
              <a:t>encarga</a:t>
            </a:r>
            <a:r>
              <a:rPr lang="en-US" dirty="0">
                <a:solidFill>
                  <a:schemeClr val="bg1">
                    <a:lumMod val="50000"/>
                  </a:schemeClr>
                </a:solidFill>
              </a:rPr>
              <a:t> de la </a:t>
            </a:r>
            <a:r>
              <a:rPr lang="en-US" dirty="0" err="1">
                <a:solidFill>
                  <a:schemeClr val="bg1">
                    <a:lumMod val="50000"/>
                  </a:schemeClr>
                </a:solidFill>
              </a:rPr>
              <a:t>inicialización</a:t>
            </a:r>
            <a:r>
              <a:rPr lang="en-US" dirty="0">
                <a:solidFill>
                  <a:schemeClr val="bg1">
                    <a:lumMod val="50000"/>
                  </a:schemeClr>
                </a:solidFill>
              </a:rPr>
              <a:t> de </a:t>
            </a:r>
            <a:r>
              <a:rPr lang="en-US" dirty="0" err="1">
                <a:solidFill>
                  <a:schemeClr val="bg1">
                    <a:lumMod val="50000"/>
                  </a:schemeClr>
                </a:solidFill>
              </a:rPr>
              <a:t>UITest</a:t>
            </a:r>
            <a:r>
              <a:rPr lang="en-US" dirty="0">
                <a:solidFill>
                  <a:schemeClr val="bg1">
                    <a:lumMod val="50000"/>
                  </a:schemeClr>
                </a:solidFill>
              </a:rPr>
              <a:t>. El </a:t>
            </a:r>
            <a:r>
              <a:rPr lang="en-US" dirty="0" err="1">
                <a:solidFill>
                  <a:schemeClr val="bg1">
                    <a:lumMod val="50000"/>
                  </a:schemeClr>
                </a:solidFill>
              </a:rPr>
              <a:t>contenido</a:t>
            </a:r>
            <a:r>
              <a:rPr lang="en-US" dirty="0">
                <a:solidFill>
                  <a:schemeClr val="bg1">
                    <a:lumMod val="50000"/>
                  </a:schemeClr>
                </a:solidFill>
              </a:rPr>
              <a:t> </a:t>
            </a:r>
            <a:r>
              <a:rPr lang="en-US" dirty="0" err="1">
                <a:solidFill>
                  <a:schemeClr val="bg1">
                    <a:lumMod val="50000"/>
                  </a:schemeClr>
                </a:solidFill>
              </a:rPr>
              <a:t>será</a:t>
            </a:r>
            <a:r>
              <a:rPr lang="en-US" dirty="0">
                <a:solidFill>
                  <a:schemeClr val="bg1">
                    <a:lumMod val="50000"/>
                  </a:schemeClr>
                </a:solidFill>
              </a:rPr>
              <a:t> </a:t>
            </a:r>
            <a:r>
              <a:rPr lang="en-US" dirty="0" err="1">
                <a:solidFill>
                  <a:schemeClr val="bg1">
                    <a:lumMod val="50000"/>
                  </a:schemeClr>
                </a:solidFill>
              </a:rPr>
              <a:t>diferente</a:t>
            </a:r>
            <a:r>
              <a:rPr lang="en-US" dirty="0">
                <a:solidFill>
                  <a:schemeClr val="bg1">
                    <a:lumMod val="50000"/>
                  </a:schemeClr>
                </a:solidFill>
              </a:rPr>
              <a:t> </a:t>
            </a:r>
            <a:r>
              <a:rPr lang="en-US" dirty="0" err="1">
                <a:solidFill>
                  <a:schemeClr val="bg1">
                    <a:lumMod val="50000"/>
                  </a:schemeClr>
                </a:solidFill>
              </a:rPr>
              <a:t>dependiendo</a:t>
            </a:r>
            <a:r>
              <a:rPr lang="en-US" dirty="0">
                <a:solidFill>
                  <a:schemeClr val="bg1">
                    <a:lumMod val="50000"/>
                  </a:schemeClr>
                </a:solidFill>
              </a:rPr>
              <a:t> del </a:t>
            </a:r>
            <a:r>
              <a:rPr lang="en-US" dirty="0" err="1">
                <a:solidFill>
                  <a:schemeClr val="bg1">
                    <a:lumMod val="50000"/>
                  </a:schemeClr>
                </a:solidFill>
              </a:rPr>
              <a:t>tipo</a:t>
            </a:r>
            <a:r>
              <a:rPr lang="en-US" dirty="0">
                <a:solidFill>
                  <a:schemeClr val="bg1">
                    <a:lumMod val="50000"/>
                  </a:schemeClr>
                </a:solidFill>
              </a:rPr>
              <a:t> de Proyecto (Mobile, iOS, Android).</a:t>
            </a:r>
          </a:p>
        </p:txBody>
      </p:sp>
      <p:sp>
        <p:nvSpPr>
          <p:cNvPr id="2" name="Title 1"/>
          <p:cNvSpPr>
            <a:spLocks noGrp="1"/>
          </p:cNvSpPr>
          <p:nvPr>
            <p:ph type="title"/>
          </p:nvPr>
        </p:nvSpPr>
        <p:spPr>
          <a:xfrm>
            <a:off x="152400" y="152400"/>
            <a:ext cx="7162800" cy="590550"/>
          </a:xfrm>
        </p:spPr>
        <p:txBody>
          <a:bodyPr>
            <a:normAutofit/>
          </a:bodyPr>
          <a:lstStyle/>
          <a:p>
            <a:r>
              <a:rPr lang="en-US" b="1" dirty="0">
                <a:solidFill>
                  <a:schemeClr val="tx1"/>
                </a:solidFill>
              </a:rPr>
              <a:t>ANATOMÍA PROYECTO </a:t>
            </a:r>
            <a:r>
              <a:rPr lang="en-US" b="1" dirty="0"/>
              <a:t>XAMARIN.UITEST</a:t>
            </a:r>
          </a:p>
        </p:txBody>
      </p:sp>
      <p:sp>
        <p:nvSpPr>
          <p:cNvPr id="5" name="Text Placeholder 2"/>
          <p:cNvSpPr txBox="1">
            <a:spLocks/>
          </p:cNvSpPr>
          <p:nvPr/>
        </p:nvSpPr>
        <p:spPr>
          <a:xfrm>
            <a:off x="4572000" y="895350"/>
            <a:ext cx="4281386" cy="4086646"/>
          </a:xfrm>
          <a:prstGeom prst="rect">
            <a:avLst/>
          </a:prstGeom>
          <a:solidFill>
            <a:schemeClr val="tx1"/>
          </a:solidFill>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Font typeface="Arial" pitchFamily="34" charset="0"/>
              <a:buNone/>
            </a:pPr>
            <a:r>
              <a:rPr lang="en-US" sz="1800" dirty="0">
                <a:solidFill>
                  <a:schemeClr val="bg1"/>
                </a:solidFill>
                <a:latin typeface="Consolas" panose="020B0609020204030204" pitchFamily="49" charset="0"/>
              </a:rPr>
              <a:t>public class </a:t>
            </a:r>
            <a:r>
              <a:rPr lang="en-US" sz="1800" dirty="0" err="1">
                <a:solidFill>
                  <a:schemeClr val="bg1"/>
                </a:solidFill>
                <a:latin typeface="Consolas" panose="020B0609020204030204" pitchFamily="49" charset="0"/>
              </a:rPr>
              <a:t>AppInitializer</a:t>
            </a:r>
            <a:endParaRPr lang="en-US" sz="1800" dirty="0">
              <a:solidFill>
                <a:schemeClr val="bg1"/>
              </a:solidFill>
              <a:latin typeface="Consolas" panose="020B0609020204030204" pitchFamily="49" charset="0"/>
            </a:endParaRPr>
          </a:p>
          <a:p>
            <a:pPr marL="0" indent="0">
              <a:lnSpc>
                <a:spcPct val="120000"/>
              </a:lnSpc>
              <a:buFont typeface="Arial" pitchFamily="34" charset="0"/>
              <a:buNone/>
            </a:pPr>
            <a:r>
              <a:rPr lang="en-US" sz="1800" dirty="0">
                <a:solidFill>
                  <a:schemeClr val="bg1"/>
                </a:solidFill>
                <a:latin typeface="Consolas" panose="020B0609020204030204" pitchFamily="49" charset="0"/>
              </a:rPr>
              <a:t>{</a:t>
            </a:r>
          </a:p>
          <a:p>
            <a:pPr marL="0" indent="0">
              <a:lnSpc>
                <a:spcPct val="120000"/>
              </a:lnSpc>
              <a:buFont typeface="Arial" pitchFamily="34" charset="0"/>
              <a:buNone/>
            </a:pPr>
            <a:r>
              <a:rPr lang="en-US" sz="1800" dirty="0">
                <a:solidFill>
                  <a:schemeClr val="bg1"/>
                </a:solidFill>
                <a:latin typeface="Consolas" panose="020B0609020204030204" pitchFamily="49" charset="0"/>
              </a:rPr>
              <a:t>     public static </a:t>
            </a:r>
            <a:r>
              <a:rPr lang="en-US" sz="1800" dirty="0" err="1">
                <a:solidFill>
                  <a:schemeClr val="bg1"/>
                </a:solidFill>
                <a:latin typeface="Consolas" panose="020B0609020204030204" pitchFamily="49" charset="0"/>
              </a:rPr>
              <a:t>Iapp</a:t>
            </a:r>
            <a:r>
              <a:rPr lang="en-US" sz="1800" dirty="0">
                <a:solidFill>
                  <a:schemeClr val="bg1"/>
                </a:solidFill>
                <a:latin typeface="Consolas" panose="020B0609020204030204" pitchFamily="49" charset="0"/>
              </a:rPr>
              <a:t> </a:t>
            </a:r>
            <a:r>
              <a:rPr lang="en-US" sz="1800" dirty="0" err="1">
                <a:solidFill>
                  <a:schemeClr val="bg1"/>
                </a:solidFill>
                <a:latin typeface="Consolas" panose="020B0609020204030204" pitchFamily="49" charset="0"/>
              </a:rPr>
              <a:t>StartApp</a:t>
            </a:r>
            <a:r>
              <a:rPr lang="en-US" sz="1800" dirty="0">
                <a:solidFill>
                  <a:schemeClr val="bg1"/>
                </a:solidFill>
                <a:latin typeface="Consolas" panose="020B0609020204030204" pitchFamily="49" charset="0"/>
              </a:rPr>
              <a:t>(Platform platform) </a:t>
            </a:r>
          </a:p>
          <a:p>
            <a:pPr marL="0" indent="0">
              <a:lnSpc>
                <a:spcPct val="120000"/>
              </a:lnSpc>
              <a:buFont typeface="Arial" pitchFamily="34" charset="0"/>
              <a:buNone/>
            </a:pPr>
            <a:r>
              <a:rPr lang="en-US" sz="1800" dirty="0">
                <a:solidFill>
                  <a:schemeClr val="bg1"/>
                </a:solidFill>
                <a:latin typeface="Consolas" panose="020B0609020204030204" pitchFamily="49" charset="0"/>
              </a:rPr>
              <a:t>     {</a:t>
            </a:r>
          </a:p>
          <a:p>
            <a:pPr marL="0" indent="0">
              <a:lnSpc>
                <a:spcPct val="120000"/>
              </a:lnSpc>
              <a:buFont typeface="Arial" pitchFamily="34" charset="0"/>
              <a:buNone/>
            </a:pPr>
            <a:r>
              <a:rPr lang="en-US" sz="1800" dirty="0">
                <a:solidFill>
                  <a:schemeClr val="bg1"/>
                </a:solidFill>
                <a:latin typeface="Consolas" panose="020B0609020204030204" pitchFamily="49" charset="0"/>
              </a:rPr>
              <a:t>          if(platform == </a:t>
            </a:r>
            <a:r>
              <a:rPr lang="en-US" sz="1800" dirty="0" err="1">
                <a:solidFill>
                  <a:schemeClr val="bg1"/>
                </a:solidFill>
                <a:latin typeface="Consolas" panose="020B0609020204030204" pitchFamily="49" charset="0"/>
              </a:rPr>
              <a:t>Platform.Android</a:t>
            </a:r>
            <a:r>
              <a:rPr lang="en-US" sz="1800" dirty="0">
                <a:solidFill>
                  <a:schemeClr val="bg1"/>
                </a:solidFill>
                <a:latin typeface="Consolas" panose="020B0609020204030204" pitchFamily="49" charset="0"/>
              </a:rPr>
              <a:t>) {</a:t>
            </a:r>
          </a:p>
          <a:p>
            <a:pPr marL="0" indent="0">
              <a:lnSpc>
                <a:spcPct val="120000"/>
              </a:lnSpc>
              <a:buFont typeface="Arial" pitchFamily="34" charset="0"/>
              <a:buNone/>
            </a:pPr>
            <a:r>
              <a:rPr lang="en-US" sz="1800" dirty="0">
                <a:solidFill>
                  <a:schemeClr val="bg1"/>
                </a:solidFill>
                <a:latin typeface="Consolas" panose="020B0609020204030204" pitchFamily="49" charset="0"/>
              </a:rPr>
              <a:t>               // Android</a:t>
            </a:r>
          </a:p>
          <a:p>
            <a:pPr marL="0" indent="0">
              <a:lnSpc>
                <a:spcPct val="120000"/>
              </a:lnSpc>
              <a:buFont typeface="Arial" pitchFamily="34" charset="0"/>
              <a:buNone/>
            </a:pPr>
            <a:r>
              <a:rPr lang="en-US" sz="1800" dirty="0">
                <a:solidFill>
                  <a:schemeClr val="bg1"/>
                </a:solidFill>
                <a:latin typeface="Consolas" panose="020B0609020204030204" pitchFamily="49" charset="0"/>
              </a:rPr>
              <a:t>          }</a:t>
            </a:r>
          </a:p>
          <a:p>
            <a:pPr marL="0" indent="0">
              <a:lnSpc>
                <a:spcPct val="120000"/>
              </a:lnSpc>
              <a:buFont typeface="Arial" pitchFamily="34" charset="0"/>
              <a:buNone/>
            </a:pPr>
            <a:r>
              <a:rPr lang="en-US" sz="1800" dirty="0">
                <a:solidFill>
                  <a:schemeClr val="bg1"/>
                </a:solidFill>
                <a:latin typeface="Consolas" panose="020B0609020204030204" pitchFamily="49" charset="0"/>
              </a:rPr>
              <a:t>          // iOS</a:t>
            </a:r>
          </a:p>
          <a:p>
            <a:pPr marL="0" indent="0">
              <a:lnSpc>
                <a:spcPct val="120000"/>
              </a:lnSpc>
              <a:buFont typeface="Arial" pitchFamily="34" charset="0"/>
              <a:buNone/>
            </a:pPr>
            <a:r>
              <a:rPr lang="en-US" sz="1800" dirty="0">
                <a:solidFill>
                  <a:schemeClr val="bg1"/>
                </a:solidFill>
                <a:latin typeface="Consolas" panose="020B0609020204030204" pitchFamily="49" charset="0"/>
              </a:rPr>
              <a:t>     }</a:t>
            </a:r>
          </a:p>
          <a:p>
            <a:pPr marL="0" indent="0">
              <a:lnSpc>
                <a:spcPct val="120000"/>
              </a:lnSpc>
              <a:buFont typeface="Arial" pitchFamily="34" charset="0"/>
              <a:buNone/>
            </a:pPr>
            <a:r>
              <a:rPr lang="en-US" sz="1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02726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7010400" cy="3733800"/>
          </a:xfrm>
          <a:prstGeom prst="rect">
            <a:avLst/>
          </a:prstGeom>
        </p:spPr>
        <p:txBody>
          <a:bodyPr>
            <a:normAutofit fontScale="92500" lnSpcReduction="20000"/>
          </a:bodyPr>
          <a:lstStyle/>
          <a:p>
            <a:pPr marL="0" indent="0">
              <a:lnSpc>
                <a:spcPct val="120000"/>
              </a:lnSpc>
              <a:buNone/>
            </a:pPr>
            <a:r>
              <a:rPr lang="en-US" dirty="0">
                <a:solidFill>
                  <a:schemeClr val="bg1">
                    <a:lumMod val="50000"/>
                  </a:schemeClr>
                </a:solidFill>
              </a:rPr>
              <a:t>La API de Testing define un </a:t>
            </a:r>
            <a:r>
              <a:rPr lang="en-US" dirty="0" err="1">
                <a:solidFill>
                  <a:schemeClr val="bg1">
                    <a:lumMod val="50000"/>
                  </a:schemeClr>
                </a:solidFill>
              </a:rPr>
              <a:t>conjunto</a:t>
            </a:r>
            <a:r>
              <a:rPr lang="en-US" dirty="0">
                <a:solidFill>
                  <a:schemeClr val="bg1">
                    <a:lumMod val="50000"/>
                  </a:schemeClr>
                </a:solidFill>
              </a:rPr>
              <a:t> de </a:t>
            </a:r>
            <a:r>
              <a:rPr lang="en-US" dirty="0" err="1">
                <a:solidFill>
                  <a:schemeClr val="bg1">
                    <a:lumMod val="50000"/>
                  </a:schemeClr>
                </a:solidFill>
              </a:rPr>
              <a:t>métodos</a:t>
            </a:r>
            <a:r>
              <a:rPr lang="en-US" dirty="0">
                <a:solidFill>
                  <a:schemeClr val="bg1">
                    <a:lumMod val="50000"/>
                  </a:schemeClr>
                </a:solidFill>
              </a:rPr>
              <a:t> </a:t>
            </a:r>
            <a:r>
              <a:rPr lang="en-US" dirty="0" err="1">
                <a:solidFill>
                  <a:schemeClr val="bg1">
                    <a:lumMod val="50000"/>
                  </a:schemeClr>
                </a:solidFill>
              </a:rPr>
              <a:t>destinados</a:t>
            </a:r>
            <a:r>
              <a:rPr lang="en-US" dirty="0">
                <a:solidFill>
                  <a:schemeClr val="bg1">
                    <a:lumMod val="50000"/>
                  </a:schemeClr>
                </a:solidFill>
              </a:rPr>
              <a:t> a </a:t>
            </a:r>
            <a:r>
              <a:rPr lang="en-US" dirty="0" err="1">
                <a:solidFill>
                  <a:schemeClr val="bg1">
                    <a:lumMod val="50000"/>
                  </a:schemeClr>
                </a:solidFill>
              </a:rPr>
              <a:t>interaccionar</a:t>
            </a:r>
            <a:r>
              <a:rPr lang="en-US" dirty="0">
                <a:solidFill>
                  <a:schemeClr val="bg1">
                    <a:lumMod val="50000"/>
                  </a:schemeClr>
                </a:solidFill>
              </a:rPr>
              <a:t> con la UI </a:t>
            </a:r>
            <a:r>
              <a:rPr lang="en-US" dirty="0" err="1">
                <a:solidFill>
                  <a:schemeClr val="bg1">
                    <a:lumMod val="50000"/>
                  </a:schemeClr>
                </a:solidFill>
              </a:rPr>
              <a:t>disponibles</a:t>
            </a:r>
            <a:r>
              <a:rPr lang="en-US" dirty="0">
                <a:solidFill>
                  <a:schemeClr val="bg1">
                    <a:lumMod val="50000"/>
                  </a:schemeClr>
                </a:solidFill>
              </a:rPr>
              <a:t> </a:t>
            </a:r>
            <a:r>
              <a:rPr lang="en-US" dirty="0" err="1">
                <a:solidFill>
                  <a:schemeClr val="bg1">
                    <a:lumMod val="50000"/>
                  </a:schemeClr>
                </a:solidFill>
              </a:rPr>
              <a:t>vía</a:t>
            </a:r>
            <a:r>
              <a:rPr lang="en-US" dirty="0">
                <a:solidFill>
                  <a:schemeClr val="bg1">
                    <a:lumMod val="50000"/>
                  </a:schemeClr>
                </a:solidFill>
              </a:rPr>
              <a:t> la </a:t>
            </a:r>
            <a:r>
              <a:rPr lang="en-US" dirty="0" err="1">
                <a:solidFill>
                  <a:schemeClr val="bg1">
                    <a:lumMod val="50000"/>
                  </a:schemeClr>
                </a:solidFill>
              </a:rPr>
              <a:t>interfaz</a:t>
            </a:r>
            <a:r>
              <a:rPr lang="en-US" dirty="0">
                <a:solidFill>
                  <a:schemeClr val="bg1">
                    <a:lumMod val="50000"/>
                  </a:schemeClr>
                </a:solidFill>
              </a:rPr>
              <a:t> </a:t>
            </a:r>
            <a:r>
              <a:rPr lang="en-US" b="1" dirty="0" err="1">
                <a:solidFill>
                  <a:schemeClr val="bg1">
                    <a:lumMod val="50000"/>
                  </a:schemeClr>
                </a:solidFill>
              </a:rPr>
              <a:t>IApp</a:t>
            </a:r>
            <a:r>
              <a:rPr lang="en-US" dirty="0">
                <a:solidFill>
                  <a:schemeClr val="bg1">
                    <a:lumMod val="50000"/>
                  </a:schemeClr>
                </a:solidFill>
              </a:rPr>
              <a:t>.</a:t>
            </a:r>
          </a:p>
          <a:p>
            <a:pPr marL="0" indent="0">
              <a:lnSpc>
                <a:spcPct val="120000"/>
              </a:lnSpc>
              <a:buNone/>
            </a:pPr>
            <a:r>
              <a:rPr lang="en-US" dirty="0" err="1">
                <a:solidFill>
                  <a:schemeClr val="bg1">
                    <a:lumMod val="50000"/>
                  </a:schemeClr>
                </a:solidFill>
              </a:rPr>
              <a:t>Actualmente</a:t>
            </a:r>
            <a:r>
              <a:rPr lang="en-US" dirty="0">
                <a:solidFill>
                  <a:schemeClr val="bg1">
                    <a:lumMod val="50000"/>
                  </a:schemeClr>
                </a:solidFill>
              </a:rPr>
              <a:t> hay dos </a:t>
            </a:r>
            <a:r>
              <a:rPr lang="en-US" dirty="0" err="1">
                <a:solidFill>
                  <a:schemeClr val="bg1">
                    <a:lumMod val="50000"/>
                  </a:schemeClr>
                </a:solidFill>
              </a:rPr>
              <a:t>implementaciones</a:t>
            </a:r>
            <a:r>
              <a:rPr lang="en-US" dirty="0">
                <a:solidFill>
                  <a:schemeClr val="bg1">
                    <a:lumMod val="50000"/>
                  </a:schemeClr>
                </a:solidFill>
              </a:rPr>
              <a:t> </a:t>
            </a:r>
            <a:r>
              <a:rPr lang="en-US" dirty="0" err="1">
                <a:solidFill>
                  <a:schemeClr val="bg1">
                    <a:lumMod val="50000"/>
                  </a:schemeClr>
                </a:solidFill>
              </a:rPr>
              <a:t>disponibles</a:t>
            </a:r>
            <a:endParaRPr lang="en-US" dirty="0">
              <a:solidFill>
                <a:schemeClr val="bg1">
                  <a:lumMod val="50000"/>
                </a:schemeClr>
              </a:solidFill>
            </a:endParaRPr>
          </a:p>
          <a:p>
            <a:pPr>
              <a:lnSpc>
                <a:spcPct val="120000"/>
              </a:lnSpc>
            </a:pPr>
            <a:r>
              <a:rPr lang="en-US" b="1" dirty="0" err="1">
                <a:solidFill>
                  <a:schemeClr val="bg1">
                    <a:lumMod val="50000"/>
                  </a:schemeClr>
                </a:solidFill>
              </a:rPr>
              <a:t>iOSApp</a:t>
            </a:r>
            <a:endParaRPr lang="en-US" b="1" dirty="0">
              <a:solidFill>
                <a:schemeClr val="bg1">
                  <a:lumMod val="50000"/>
                </a:schemeClr>
              </a:solidFill>
            </a:endParaRPr>
          </a:p>
          <a:p>
            <a:pPr>
              <a:lnSpc>
                <a:spcPct val="120000"/>
              </a:lnSpc>
            </a:pPr>
            <a:r>
              <a:rPr lang="en-US" b="1" dirty="0" err="1">
                <a:solidFill>
                  <a:schemeClr val="bg1">
                    <a:lumMod val="50000"/>
                  </a:schemeClr>
                </a:solidFill>
              </a:rPr>
              <a:t>AndroidApp</a:t>
            </a:r>
            <a:endParaRPr lang="en-US" b="1"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INTERACCIÓN CON </a:t>
            </a:r>
            <a:r>
              <a:rPr lang="en-US" b="1" dirty="0"/>
              <a:t>UITEST</a:t>
            </a:r>
          </a:p>
        </p:txBody>
      </p:sp>
      <p:pic>
        <p:nvPicPr>
          <p:cNvPr id="8" name="Imagen 7"/>
          <p:cNvPicPr>
            <a:picLocks noChangeAspect="1"/>
          </p:cNvPicPr>
          <p:nvPr/>
        </p:nvPicPr>
        <p:blipFill>
          <a:blip r:embed="rId3"/>
          <a:stretch>
            <a:fillRect/>
          </a:stretch>
        </p:blipFill>
        <p:spPr>
          <a:xfrm>
            <a:off x="7162800" y="666750"/>
            <a:ext cx="1806097" cy="3772227"/>
          </a:xfrm>
          <a:prstGeom prst="rect">
            <a:avLst/>
          </a:prstGeom>
        </p:spPr>
      </p:pic>
    </p:spTree>
    <p:extLst>
      <p:ext uri="{BB962C8B-B14F-4D97-AF65-F5344CB8AC3E}">
        <p14:creationId xmlns:p14="http://schemas.microsoft.com/office/powerpoint/2010/main" val="299312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sted-image.pdf"/>
          <p:cNvPicPr/>
          <p:nvPr/>
        </p:nvPicPr>
        <p:blipFill>
          <a:blip r:embed="rId3">
            <a:extLst/>
          </a:blip>
          <a:stretch>
            <a:fillRect/>
          </a:stretch>
        </p:blipFill>
        <p:spPr>
          <a:xfrm>
            <a:off x="1066800" y="1123950"/>
            <a:ext cx="7162800" cy="3048000"/>
          </a:xfrm>
          <a:prstGeom prst="rect">
            <a:avLst/>
          </a:prstGeom>
          <a:noFill/>
          <a:ln w="3175">
            <a:miter lim="400000"/>
          </a:ln>
        </p:spPr>
      </p:pic>
    </p:spTree>
    <p:extLst>
      <p:ext uri="{BB962C8B-B14F-4D97-AF65-F5344CB8AC3E}">
        <p14:creationId xmlns:p14="http://schemas.microsoft.com/office/powerpoint/2010/main" val="309943858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763000" cy="1524000"/>
          </a:xfrm>
          <a:prstGeom prst="rect">
            <a:avLst/>
          </a:prstGeom>
        </p:spPr>
        <p:txBody>
          <a:bodyPr>
            <a:normAutofit/>
          </a:bodyPr>
          <a:lstStyle/>
          <a:p>
            <a:pPr marL="0" indent="0">
              <a:lnSpc>
                <a:spcPct val="120000"/>
              </a:lnSpc>
              <a:buNone/>
            </a:pPr>
            <a:r>
              <a:rPr lang="en-US" dirty="0">
                <a:solidFill>
                  <a:schemeClr val="bg1">
                    <a:lumMod val="50000"/>
                  </a:schemeClr>
                </a:solidFill>
              </a:rPr>
              <a:t>Se </a:t>
            </a:r>
            <a:r>
              <a:rPr lang="en-US" dirty="0" err="1">
                <a:solidFill>
                  <a:schemeClr val="bg1">
                    <a:lumMod val="50000"/>
                  </a:schemeClr>
                </a:solidFill>
              </a:rPr>
              <a:t>utiliza</a:t>
            </a:r>
            <a:r>
              <a:rPr lang="en-US" dirty="0">
                <a:solidFill>
                  <a:schemeClr val="bg1">
                    <a:lumMod val="50000"/>
                  </a:schemeClr>
                </a:solidFill>
              </a:rPr>
              <a:t> la </a:t>
            </a:r>
            <a:r>
              <a:rPr lang="en-US" dirty="0" err="1">
                <a:solidFill>
                  <a:schemeClr val="bg1">
                    <a:lumMod val="50000"/>
                  </a:schemeClr>
                </a:solidFill>
              </a:rPr>
              <a:t>propiedad</a:t>
            </a:r>
            <a:r>
              <a:rPr lang="en-US" dirty="0">
                <a:solidFill>
                  <a:schemeClr val="bg1">
                    <a:lumMod val="50000"/>
                  </a:schemeClr>
                </a:solidFill>
              </a:rPr>
              <a:t> </a:t>
            </a:r>
            <a:r>
              <a:rPr lang="en-US" b="1" dirty="0" err="1">
                <a:solidFill>
                  <a:schemeClr val="bg1">
                    <a:lumMod val="50000"/>
                  </a:schemeClr>
                </a:solidFill>
              </a:rPr>
              <a:t>AutomationId</a:t>
            </a:r>
            <a:r>
              <a:rPr lang="en-US" dirty="0">
                <a:solidFill>
                  <a:schemeClr val="bg1">
                    <a:lumMod val="50000"/>
                  </a:schemeClr>
                </a:solidFill>
              </a:rPr>
              <a:t> para </a:t>
            </a:r>
            <a:r>
              <a:rPr lang="en-US" dirty="0" err="1">
                <a:solidFill>
                  <a:schemeClr val="bg1">
                    <a:lumMod val="50000"/>
                  </a:schemeClr>
                </a:solidFill>
              </a:rPr>
              <a:t>permitir</a:t>
            </a:r>
            <a:r>
              <a:rPr lang="en-US" dirty="0">
                <a:solidFill>
                  <a:schemeClr val="bg1">
                    <a:lumMod val="50000"/>
                  </a:schemeClr>
                </a:solidFill>
              </a:rPr>
              <a:t> el </a:t>
            </a:r>
            <a:r>
              <a:rPr lang="en-US" dirty="0" err="1">
                <a:solidFill>
                  <a:schemeClr val="bg1">
                    <a:lumMod val="50000"/>
                  </a:schemeClr>
                </a:solidFill>
              </a:rPr>
              <a:t>acceso</a:t>
            </a:r>
            <a:r>
              <a:rPr lang="en-US" dirty="0">
                <a:solidFill>
                  <a:schemeClr val="bg1">
                    <a:lumMod val="50000"/>
                  </a:schemeClr>
                </a:solidFill>
              </a:rPr>
              <a:t> al control </a:t>
            </a:r>
            <a:r>
              <a:rPr lang="en-US" dirty="0" err="1">
                <a:solidFill>
                  <a:schemeClr val="bg1">
                    <a:lumMod val="50000"/>
                  </a:schemeClr>
                </a:solidFill>
              </a:rPr>
              <a:t>utilizando</a:t>
            </a:r>
            <a:r>
              <a:rPr lang="en-US" dirty="0">
                <a:solidFill>
                  <a:schemeClr val="bg1">
                    <a:lumMod val="50000"/>
                  </a:schemeClr>
                </a:solidFill>
              </a:rPr>
              <a:t> el selector </a:t>
            </a:r>
            <a:r>
              <a:rPr lang="en-US" b="1" dirty="0">
                <a:solidFill>
                  <a:schemeClr val="bg1">
                    <a:lumMod val="50000"/>
                  </a:schemeClr>
                </a:solidFill>
              </a:rPr>
              <a:t>Marked</a:t>
            </a:r>
            <a:r>
              <a:rPr lang="en-US" dirty="0">
                <a:solidFill>
                  <a:schemeClr val="bg1">
                    <a:lumMod val="50000"/>
                  </a:schemeClr>
                </a:solidFill>
              </a:rPr>
              <a:t>.</a:t>
            </a:r>
            <a:endParaRPr lang="en-US" b="1"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AÑADIENDO SOPORTE A </a:t>
            </a:r>
            <a:r>
              <a:rPr lang="en-US" b="1" dirty="0"/>
              <a:t>XAMARIN.FORMS</a:t>
            </a:r>
          </a:p>
        </p:txBody>
      </p:sp>
      <p:sp>
        <p:nvSpPr>
          <p:cNvPr id="5" name="Text Placeholder 2"/>
          <p:cNvSpPr txBox="1">
            <a:spLocks/>
          </p:cNvSpPr>
          <p:nvPr/>
        </p:nvSpPr>
        <p:spPr>
          <a:xfrm>
            <a:off x="148281" y="2346754"/>
            <a:ext cx="8763000" cy="1524000"/>
          </a:xfrm>
          <a:prstGeom prst="rect">
            <a:avLst/>
          </a:prstGeom>
          <a:solidFill>
            <a:schemeClr val="tx1"/>
          </a:solidFill>
        </p:spPr>
        <p:txBody>
          <a:bodyPr>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Font typeface="Arial" pitchFamily="34" charset="0"/>
              <a:buNone/>
            </a:pPr>
            <a:r>
              <a:rPr lang="en-US" dirty="0">
                <a:solidFill>
                  <a:schemeClr val="bg1"/>
                </a:solidFill>
                <a:latin typeface="Consolas" panose="020B0609020204030204" pitchFamily="49" charset="0"/>
              </a:rPr>
              <a:t>&lt;Button </a:t>
            </a:r>
          </a:p>
          <a:p>
            <a:pPr marL="0" indent="0">
              <a:lnSpc>
                <a:spcPct val="120000"/>
              </a:lnSpc>
              <a:buFont typeface="Arial" pitchFamily="34" charset="0"/>
              <a:buNone/>
            </a:pPr>
            <a:r>
              <a:rPr lang="en-US" dirty="0">
                <a:solidFill>
                  <a:schemeClr val="bg1"/>
                </a:solidFill>
                <a:latin typeface="Consolas" panose="020B0609020204030204" pitchFamily="49" charset="0"/>
              </a:rPr>
              <a:t>     Text=“Click Me”</a:t>
            </a:r>
          </a:p>
          <a:p>
            <a:pPr marL="0" indent="0">
              <a:lnSpc>
                <a:spcPct val="120000"/>
              </a:lnSpc>
              <a:buFont typeface="Arial" pitchFamily="34" charset="0"/>
              <a:buNone/>
            </a:pP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AutomationId</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MyButton</a:t>
            </a:r>
            <a:r>
              <a:rPr lang="en-US" dirty="0">
                <a:solidFill>
                  <a:schemeClr val="bg1"/>
                </a:solidFill>
                <a:latin typeface="Consolas" panose="020B0609020204030204" pitchFamily="49" charset="0"/>
              </a:rPr>
              <a:t>” /&gt;</a:t>
            </a:r>
          </a:p>
        </p:txBody>
      </p:sp>
    </p:spTree>
    <p:extLst>
      <p:ext uri="{BB962C8B-B14F-4D97-AF65-F5344CB8AC3E}">
        <p14:creationId xmlns:p14="http://schemas.microsoft.com/office/powerpoint/2010/main" val="204170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710795" y="1541096"/>
            <a:ext cx="6010069" cy="333705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
        <p:nvSpPr>
          <p:cNvPr id="11" name="Title 1"/>
          <p:cNvSpPr>
            <a:spLocks noGrp="1"/>
          </p:cNvSpPr>
          <p:nvPr>
            <p:ph type="title"/>
          </p:nvPr>
        </p:nvSpPr>
        <p:spPr>
          <a:xfrm>
            <a:off x="201931" y="217468"/>
            <a:ext cx="8741880" cy="674653"/>
          </a:xfrm>
        </p:spPr>
        <p:txBody>
          <a:bodyPr/>
          <a:lstStyle/>
          <a:p>
            <a:pPr algn="l"/>
            <a:r>
              <a:rPr lang="en-US" sz="3600" b="1" dirty="0">
                <a:solidFill>
                  <a:schemeClr val="accent2"/>
                </a:solidFill>
              </a:rPr>
              <a:t>XAMARIN</a:t>
            </a:r>
            <a:r>
              <a:rPr lang="en-US" sz="3600" dirty="0">
                <a:solidFill>
                  <a:schemeClr val="accent2"/>
                </a:solidFill>
              </a:rPr>
              <a:t>: </a:t>
            </a:r>
            <a:r>
              <a:rPr lang="en-US" sz="3600" dirty="0"/>
              <a:t>APPS NATIVAS MULTIPLATAFORMA</a:t>
            </a:r>
          </a:p>
        </p:txBody>
      </p:sp>
    </p:spTree>
    <p:extLst>
      <p:ext uri="{BB962C8B-B14F-4D97-AF65-F5344CB8AC3E}">
        <p14:creationId xmlns:p14="http://schemas.microsoft.com/office/powerpoint/2010/main" val="334834369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p:cNvSpPr>
            <a:spLocks noGrp="1"/>
          </p:cNvSpPr>
          <p:nvPr>
            <p:ph type="body" sz="quarter" idx="23"/>
          </p:nvPr>
        </p:nvSpPr>
        <p:spPr>
          <a:xfrm>
            <a:off x="3365680" y="2952750"/>
            <a:ext cx="5791200" cy="609600"/>
          </a:xfrm>
        </p:spPr>
        <p:txBody>
          <a:bodyPr/>
          <a:lstStyle/>
          <a:p>
            <a:r>
              <a:rPr lang="en-US" i="1" dirty="0">
                <a:latin typeface="Segoe UI" panose="020B0502040204020203" pitchFamily="34" charset="0"/>
                <a:cs typeface="Segoe UI" panose="020B0502040204020203" pitchFamily="34" charset="0"/>
              </a:rPr>
              <a:t>Un </a:t>
            </a:r>
            <a:r>
              <a:rPr lang="en-US" i="1" dirty="0" err="1">
                <a:latin typeface="Segoe UI" panose="020B0502040204020203" pitchFamily="34" charset="0"/>
                <a:cs typeface="Segoe UI" panose="020B0502040204020203" pitchFamily="34" charset="0"/>
              </a:rPr>
              <a:t>vistazo</a:t>
            </a:r>
            <a:r>
              <a:rPr lang="en-US" i="1" dirty="0">
                <a:latin typeface="Segoe UI" panose="020B0502040204020203" pitchFamily="34" charset="0"/>
                <a:cs typeface="Segoe UI" panose="020B0502040204020203" pitchFamily="34" charset="0"/>
              </a:rPr>
              <a:t> a Tests de </a:t>
            </a:r>
            <a:r>
              <a:rPr lang="en-US" i="1" dirty="0" err="1">
                <a:latin typeface="Segoe UI" panose="020B0502040204020203" pitchFamily="34" charset="0"/>
                <a:cs typeface="Segoe UI" panose="020B0502040204020203" pitchFamily="34" charset="0"/>
              </a:rPr>
              <a:t>tipo</a:t>
            </a:r>
            <a:r>
              <a:rPr lang="en-US" i="1" dirty="0">
                <a:latin typeface="Segoe UI" panose="020B0502040204020203" pitchFamily="34" charset="0"/>
                <a:cs typeface="Segoe UI" panose="020B0502040204020203" pitchFamily="34" charset="0"/>
              </a:rPr>
              <a:t> Xamarin </a:t>
            </a:r>
            <a:r>
              <a:rPr lang="en-US" i="1" dirty="0" err="1">
                <a:latin typeface="Segoe UI" panose="020B0502040204020203" pitchFamily="34" charset="0"/>
                <a:cs typeface="Segoe UI" panose="020B0502040204020203" pitchFamily="34" charset="0"/>
              </a:rPr>
              <a:t>UITest</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51649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4114800" cy="3733800"/>
          </a:xfrm>
          <a:prstGeom prst="rect">
            <a:avLst/>
          </a:prstGeom>
        </p:spPr>
        <p:txBody>
          <a:bodyPr>
            <a:normAutofit fontScale="77500" lnSpcReduction="20000"/>
          </a:bodyPr>
          <a:lstStyle/>
          <a:p>
            <a:pPr marL="0" indent="0">
              <a:lnSpc>
                <a:spcPct val="120000"/>
              </a:lnSpc>
              <a:buNone/>
            </a:pPr>
            <a:r>
              <a:rPr lang="en-US" b="1" dirty="0">
                <a:solidFill>
                  <a:schemeClr val="bg1">
                    <a:lumMod val="50000"/>
                  </a:schemeClr>
                </a:solidFill>
              </a:rPr>
              <a:t>Test Recorder </a:t>
            </a:r>
            <a:r>
              <a:rPr lang="en-US" dirty="0" err="1">
                <a:solidFill>
                  <a:schemeClr val="bg1">
                    <a:lumMod val="50000"/>
                  </a:schemeClr>
                </a:solidFill>
              </a:rPr>
              <a:t>es</a:t>
            </a:r>
            <a:r>
              <a:rPr lang="en-US" dirty="0">
                <a:solidFill>
                  <a:schemeClr val="bg1">
                    <a:lumMod val="50000"/>
                  </a:schemeClr>
                </a:solidFill>
              </a:rPr>
              <a:t> </a:t>
            </a:r>
            <a:r>
              <a:rPr lang="en-US" dirty="0" err="1">
                <a:solidFill>
                  <a:schemeClr val="bg1">
                    <a:lumMod val="50000"/>
                  </a:schemeClr>
                </a:solidFill>
              </a:rPr>
              <a:t>una</a:t>
            </a:r>
            <a:r>
              <a:rPr lang="en-US" dirty="0">
                <a:solidFill>
                  <a:schemeClr val="bg1">
                    <a:lumMod val="50000"/>
                  </a:schemeClr>
                </a:solidFill>
              </a:rPr>
              <a:t> </a:t>
            </a:r>
            <a:r>
              <a:rPr lang="en-US" dirty="0" err="1">
                <a:solidFill>
                  <a:schemeClr val="bg1">
                    <a:lumMod val="50000"/>
                  </a:schemeClr>
                </a:solidFill>
              </a:rPr>
              <a:t>herramienta</a:t>
            </a:r>
            <a:r>
              <a:rPr lang="en-US" dirty="0">
                <a:solidFill>
                  <a:schemeClr val="bg1">
                    <a:lumMod val="50000"/>
                  </a:schemeClr>
                </a:solidFill>
              </a:rPr>
              <a:t> que </a:t>
            </a:r>
            <a:r>
              <a:rPr lang="en-US" dirty="0" err="1">
                <a:solidFill>
                  <a:schemeClr val="bg1">
                    <a:lumMod val="50000"/>
                  </a:schemeClr>
                </a:solidFill>
              </a:rPr>
              <a:t>permite</a:t>
            </a:r>
            <a:r>
              <a:rPr lang="en-US" dirty="0">
                <a:solidFill>
                  <a:schemeClr val="bg1">
                    <a:lumMod val="50000"/>
                  </a:schemeClr>
                </a:solidFill>
              </a:rPr>
              <a:t> </a:t>
            </a:r>
            <a:r>
              <a:rPr lang="en-US" dirty="0" err="1">
                <a:solidFill>
                  <a:schemeClr val="bg1">
                    <a:lumMod val="50000"/>
                  </a:schemeClr>
                </a:solidFill>
              </a:rPr>
              <a:t>crear</a:t>
            </a:r>
            <a:r>
              <a:rPr lang="en-US" dirty="0">
                <a:solidFill>
                  <a:schemeClr val="bg1">
                    <a:lumMod val="50000"/>
                  </a:schemeClr>
                </a:solidFill>
              </a:rPr>
              <a:t> </a:t>
            </a:r>
            <a:r>
              <a:rPr lang="en-US" dirty="0" err="1">
                <a:solidFill>
                  <a:schemeClr val="bg1">
                    <a:lumMod val="50000"/>
                  </a:schemeClr>
                </a:solidFill>
              </a:rPr>
              <a:t>pruebas</a:t>
            </a:r>
            <a:r>
              <a:rPr lang="en-US" dirty="0">
                <a:solidFill>
                  <a:schemeClr val="bg1">
                    <a:lumMod val="50000"/>
                  </a:schemeClr>
                </a:solidFill>
              </a:rPr>
              <a:t> de forma </a:t>
            </a:r>
            <a:r>
              <a:rPr lang="en-US" dirty="0" err="1">
                <a:solidFill>
                  <a:schemeClr val="bg1">
                    <a:lumMod val="50000"/>
                  </a:schemeClr>
                </a:solidFill>
              </a:rPr>
              <a:t>sumamente</a:t>
            </a:r>
            <a:r>
              <a:rPr lang="en-US" dirty="0">
                <a:solidFill>
                  <a:schemeClr val="bg1">
                    <a:lumMod val="50000"/>
                  </a:schemeClr>
                </a:solidFill>
              </a:rPr>
              <a:t> </a:t>
            </a:r>
            <a:r>
              <a:rPr lang="en-US" dirty="0" err="1">
                <a:solidFill>
                  <a:schemeClr val="bg1">
                    <a:lumMod val="50000"/>
                  </a:schemeClr>
                </a:solidFill>
              </a:rPr>
              <a:t>sencilla</a:t>
            </a:r>
            <a:r>
              <a:rPr lang="en-US" dirty="0">
                <a:solidFill>
                  <a:schemeClr val="bg1">
                    <a:lumMod val="50000"/>
                  </a:schemeClr>
                </a:solidFill>
              </a:rPr>
              <a:t> </a:t>
            </a:r>
            <a:r>
              <a:rPr lang="en-US" dirty="0" err="1">
                <a:solidFill>
                  <a:schemeClr val="bg1">
                    <a:lumMod val="50000"/>
                  </a:schemeClr>
                </a:solidFill>
              </a:rPr>
              <a:t>realizando</a:t>
            </a:r>
            <a:r>
              <a:rPr lang="en-US" dirty="0">
                <a:solidFill>
                  <a:schemeClr val="bg1">
                    <a:lumMod val="50000"/>
                  </a:schemeClr>
                </a:solidFill>
              </a:rPr>
              <a:t> </a:t>
            </a:r>
            <a:r>
              <a:rPr lang="en-US" dirty="0" err="1">
                <a:solidFill>
                  <a:schemeClr val="bg1">
                    <a:lumMod val="50000"/>
                  </a:schemeClr>
                </a:solidFill>
              </a:rPr>
              <a:t>una</a:t>
            </a:r>
            <a:r>
              <a:rPr lang="en-US" dirty="0">
                <a:solidFill>
                  <a:schemeClr val="bg1">
                    <a:lumMod val="50000"/>
                  </a:schemeClr>
                </a:solidFill>
              </a:rPr>
              <a:t> </a:t>
            </a:r>
            <a:r>
              <a:rPr lang="en-US" dirty="0" err="1">
                <a:solidFill>
                  <a:schemeClr val="bg1">
                    <a:lumMod val="50000"/>
                  </a:schemeClr>
                </a:solidFill>
              </a:rPr>
              <a:t>interacción</a:t>
            </a:r>
            <a:r>
              <a:rPr lang="en-US" dirty="0">
                <a:solidFill>
                  <a:schemeClr val="bg1">
                    <a:lumMod val="50000"/>
                  </a:schemeClr>
                </a:solidFill>
              </a:rPr>
              <a:t> </a:t>
            </a:r>
            <a:r>
              <a:rPr lang="en-US" dirty="0" err="1">
                <a:solidFill>
                  <a:schemeClr val="bg1">
                    <a:lumMod val="50000"/>
                  </a:schemeClr>
                </a:solidFill>
              </a:rPr>
              <a:t>directa</a:t>
            </a:r>
            <a:r>
              <a:rPr lang="en-US" dirty="0">
                <a:solidFill>
                  <a:schemeClr val="bg1">
                    <a:lumMod val="50000"/>
                  </a:schemeClr>
                </a:solidFill>
              </a:rPr>
              <a:t> con la </a:t>
            </a:r>
            <a:r>
              <a:rPr lang="en-US" dirty="0" err="1">
                <a:solidFill>
                  <a:schemeClr val="bg1">
                    <a:lumMod val="50000"/>
                  </a:schemeClr>
                </a:solidFill>
              </a:rPr>
              <a:t>aplicación</a:t>
            </a:r>
            <a:r>
              <a:rPr lang="en-US" dirty="0">
                <a:solidFill>
                  <a:schemeClr val="bg1">
                    <a:lumMod val="50000"/>
                  </a:schemeClr>
                </a:solidFill>
              </a:rPr>
              <a:t>.</a:t>
            </a:r>
          </a:p>
          <a:p>
            <a:pPr marL="0" indent="0">
              <a:lnSpc>
                <a:spcPct val="120000"/>
              </a:lnSpc>
              <a:buNone/>
            </a:pPr>
            <a:endParaRPr lang="en-US" b="1" dirty="0">
              <a:solidFill>
                <a:schemeClr val="bg1">
                  <a:lumMod val="50000"/>
                </a:schemeClr>
              </a:solidFill>
            </a:endParaRPr>
          </a:p>
          <a:p>
            <a:pPr marL="0" indent="0">
              <a:lnSpc>
                <a:spcPct val="120000"/>
              </a:lnSpc>
              <a:buNone/>
            </a:pPr>
            <a:r>
              <a:rPr lang="en-US" dirty="0" err="1">
                <a:solidFill>
                  <a:schemeClr val="bg1">
                    <a:lumMod val="50000"/>
                  </a:schemeClr>
                </a:solidFill>
              </a:rPr>
              <a:t>Disponible</a:t>
            </a:r>
            <a:r>
              <a:rPr lang="en-US" dirty="0">
                <a:solidFill>
                  <a:schemeClr val="bg1">
                    <a:lumMod val="50000"/>
                  </a:schemeClr>
                </a:solidFill>
              </a:rPr>
              <a:t> </a:t>
            </a:r>
            <a:r>
              <a:rPr lang="en-US" dirty="0" err="1">
                <a:solidFill>
                  <a:schemeClr val="bg1">
                    <a:lumMod val="50000"/>
                  </a:schemeClr>
                </a:solidFill>
              </a:rPr>
              <a:t>tanto</a:t>
            </a:r>
            <a:r>
              <a:rPr lang="en-US" dirty="0">
                <a:solidFill>
                  <a:schemeClr val="bg1">
                    <a:lumMod val="50000"/>
                  </a:schemeClr>
                </a:solidFill>
              </a:rPr>
              <a:t> para </a:t>
            </a:r>
            <a:r>
              <a:rPr lang="en-US" b="1" dirty="0">
                <a:solidFill>
                  <a:schemeClr val="bg1">
                    <a:lumMod val="50000"/>
                  </a:schemeClr>
                </a:solidFill>
              </a:rPr>
              <a:t>Windows</a:t>
            </a:r>
            <a:r>
              <a:rPr lang="en-US" dirty="0">
                <a:solidFill>
                  <a:schemeClr val="bg1">
                    <a:lumMod val="50000"/>
                  </a:schemeClr>
                </a:solidFill>
              </a:rPr>
              <a:t> </a:t>
            </a:r>
            <a:r>
              <a:rPr lang="en-US" dirty="0" err="1">
                <a:solidFill>
                  <a:schemeClr val="bg1">
                    <a:lumMod val="50000"/>
                  </a:schemeClr>
                </a:solidFill>
              </a:rPr>
              <a:t>como</a:t>
            </a:r>
            <a:r>
              <a:rPr lang="en-US" dirty="0">
                <a:solidFill>
                  <a:schemeClr val="bg1">
                    <a:lumMod val="50000"/>
                  </a:schemeClr>
                </a:solidFill>
              </a:rPr>
              <a:t> para </a:t>
            </a:r>
            <a:r>
              <a:rPr lang="en-US" b="1" dirty="0" err="1">
                <a:solidFill>
                  <a:schemeClr val="bg1">
                    <a:lumMod val="50000"/>
                  </a:schemeClr>
                </a:solidFill>
              </a:rPr>
              <a:t>MacOS</a:t>
            </a:r>
            <a:r>
              <a:rPr lang="en-US" dirty="0">
                <a:solidFill>
                  <a:schemeClr val="bg1">
                    <a:lumMod val="50000"/>
                  </a:schemeClr>
                </a:solidFill>
              </a:rPr>
              <a:t>.</a:t>
            </a:r>
          </a:p>
        </p:txBody>
      </p:sp>
      <p:sp>
        <p:nvSpPr>
          <p:cNvPr id="2" name="Title 1"/>
          <p:cNvSpPr>
            <a:spLocks noGrp="1"/>
          </p:cNvSpPr>
          <p:nvPr>
            <p:ph type="title"/>
          </p:nvPr>
        </p:nvSpPr>
        <p:spPr/>
        <p:txBody>
          <a:bodyPr>
            <a:normAutofit/>
          </a:bodyPr>
          <a:lstStyle/>
          <a:p>
            <a:r>
              <a:rPr lang="en-US" b="1" dirty="0">
                <a:solidFill>
                  <a:schemeClr val="tx1"/>
                </a:solidFill>
              </a:rPr>
              <a:t>UTILIZANDO </a:t>
            </a:r>
            <a:r>
              <a:rPr lang="en-US" b="1" dirty="0"/>
              <a:t>TEST RECORDER</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954" y="742950"/>
            <a:ext cx="5156305" cy="3415614"/>
          </a:xfrm>
          <a:prstGeom prst="rect">
            <a:avLst/>
          </a:prstGeom>
        </p:spPr>
      </p:pic>
    </p:spTree>
    <p:extLst>
      <p:ext uri="{BB962C8B-B14F-4D97-AF65-F5344CB8AC3E}">
        <p14:creationId xmlns:p14="http://schemas.microsoft.com/office/powerpoint/2010/main" val="1862055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686800" cy="3733800"/>
          </a:xfrm>
          <a:prstGeom prst="rect">
            <a:avLst/>
          </a:prstGeom>
        </p:spPr>
        <p:txBody>
          <a:bodyPr>
            <a:normAutofit/>
          </a:bodyPr>
          <a:lstStyle/>
          <a:p>
            <a:pPr>
              <a:lnSpc>
                <a:spcPct val="120000"/>
              </a:lnSpc>
            </a:pPr>
            <a:r>
              <a:rPr lang="en-US" dirty="0" err="1">
                <a:solidFill>
                  <a:schemeClr val="bg1">
                    <a:lumMod val="50000"/>
                  </a:schemeClr>
                </a:solidFill>
              </a:rPr>
              <a:t>Requiere</a:t>
            </a:r>
            <a:r>
              <a:rPr lang="en-US" dirty="0">
                <a:solidFill>
                  <a:schemeClr val="bg1">
                    <a:lumMod val="50000"/>
                  </a:schemeClr>
                </a:solidFill>
              </a:rPr>
              <a:t> un API Key de Xamarin Test Cloud</a:t>
            </a:r>
          </a:p>
          <a:p>
            <a:pPr lvl="1">
              <a:lnSpc>
                <a:spcPct val="120000"/>
              </a:lnSpc>
            </a:pPr>
            <a:r>
              <a:rPr lang="en-US" dirty="0">
                <a:solidFill>
                  <a:schemeClr val="bg1">
                    <a:lumMod val="50000"/>
                  </a:schemeClr>
                </a:solidFill>
              </a:rPr>
              <a:t>Se </a:t>
            </a:r>
            <a:r>
              <a:rPr lang="en-US" dirty="0" err="1">
                <a:solidFill>
                  <a:schemeClr val="bg1">
                    <a:lumMod val="50000"/>
                  </a:schemeClr>
                </a:solidFill>
              </a:rPr>
              <a:t>puede</a:t>
            </a:r>
            <a:r>
              <a:rPr lang="en-US" dirty="0">
                <a:solidFill>
                  <a:schemeClr val="bg1">
                    <a:lumMod val="50000"/>
                  </a:schemeClr>
                </a:solidFill>
              </a:rPr>
              <a:t> </a:t>
            </a:r>
            <a:r>
              <a:rPr lang="en-US" dirty="0" err="1">
                <a:solidFill>
                  <a:schemeClr val="bg1">
                    <a:lumMod val="50000"/>
                  </a:schemeClr>
                </a:solidFill>
              </a:rPr>
              <a:t>obtener</a:t>
            </a:r>
            <a:r>
              <a:rPr lang="en-US" dirty="0">
                <a:solidFill>
                  <a:schemeClr val="bg1">
                    <a:lumMod val="50000"/>
                  </a:schemeClr>
                </a:solidFill>
              </a:rPr>
              <a:t> de forma </a:t>
            </a:r>
            <a:r>
              <a:rPr lang="en-US" dirty="0" err="1">
                <a:solidFill>
                  <a:schemeClr val="bg1">
                    <a:lumMod val="50000"/>
                  </a:schemeClr>
                </a:solidFill>
              </a:rPr>
              <a:t>gratuita</a:t>
            </a:r>
            <a:r>
              <a:rPr lang="en-US" dirty="0">
                <a:solidFill>
                  <a:schemeClr val="bg1">
                    <a:lumMod val="50000"/>
                  </a:schemeClr>
                </a:solidFill>
              </a:rPr>
              <a:t>.</a:t>
            </a:r>
          </a:p>
          <a:p>
            <a:pPr>
              <a:lnSpc>
                <a:spcPct val="120000"/>
              </a:lnSpc>
            </a:pPr>
            <a:r>
              <a:rPr lang="en-US" dirty="0" err="1">
                <a:solidFill>
                  <a:schemeClr val="bg1">
                    <a:lumMod val="50000"/>
                  </a:schemeClr>
                </a:solidFill>
              </a:rPr>
              <a:t>Soporta</a:t>
            </a:r>
            <a:r>
              <a:rPr lang="en-US" dirty="0">
                <a:solidFill>
                  <a:schemeClr val="bg1">
                    <a:lumMod val="50000"/>
                  </a:schemeClr>
                </a:solidFill>
              </a:rPr>
              <a:t> iOS 8 o superior.</a:t>
            </a:r>
          </a:p>
          <a:p>
            <a:pPr>
              <a:lnSpc>
                <a:spcPct val="120000"/>
              </a:lnSpc>
            </a:pPr>
            <a:r>
              <a:rPr lang="en-US" dirty="0" err="1">
                <a:solidFill>
                  <a:schemeClr val="bg1">
                    <a:lumMod val="50000"/>
                  </a:schemeClr>
                </a:solidFill>
              </a:rPr>
              <a:t>Soporta</a:t>
            </a:r>
            <a:r>
              <a:rPr lang="en-US" dirty="0">
                <a:solidFill>
                  <a:schemeClr val="bg1">
                    <a:lumMod val="50000"/>
                  </a:schemeClr>
                </a:solidFill>
              </a:rPr>
              <a:t> Android 4.2 o superior.</a:t>
            </a:r>
          </a:p>
          <a:p>
            <a:pPr lvl="1">
              <a:lnSpc>
                <a:spcPct val="120000"/>
              </a:lnSpc>
            </a:pPr>
            <a:r>
              <a:rPr lang="en-US" dirty="0" err="1">
                <a:solidFill>
                  <a:schemeClr val="bg1">
                    <a:lumMod val="50000"/>
                  </a:schemeClr>
                </a:solidFill>
              </a:rPr>
              <a:t>Es</a:t>
            </a:r>
            <a:r>
              <a:rPr lang="en-US" dirty="0">
                <a:solidFill>
                  <a:schemeClr val="bg1">
                    <a:lumMod val="50000"/>
                  </a:schemeClr>
                </a:solidFill>
              </a:rPr>
              <a:t> </a:t>
            </a:r>
            <a:r>
              <a:rPr lang="en-US" dirty="0" err="1">
                <a:solidFill>
                  <a:schemeClr val="bg1">
                    <a:lumMod val="50000"/>
                  </a:schemeClr>
                </a:solidFill>
              </a:rPr>
              <a:t>necesario</a:t>
            </a:r>
            <a:r>
              <a:rPr lang="en-US" dirty="0">
                <a:solidFill>
                  <a:schemeClr val="bg1">
                    <a:lumMod val="50000"/>
                  </a:schemeClr>
                </a:solidFill>
              </a:rPr>
              <a:t> </a:t>
            </a:r>
            <a:r>
              <a:rPr lang="en-US" dirty="0" err="1">
                <a:solidFill>
                  <a:schemeClr val="bg1">
                    <a:lumMod val="50000"/>
                  </a:schemeClr>
                </a:solidFill>
              </a:rPr>
              <a:t>incluir</a:t>
            </a:r>
            <a:r>
              <a:rPr lang="en-US" dirty="0">
                <a:solidFill>
                  <a:schemeClr val="bg1">
                    <a:lumMod val="50000"/>
                  </a:schemeClr>
                </a:solidFill>
              </a:rPr>
              <a:t> el </a:t>
            </a:r>
            <a:r>
              <a:rPr lang="en-US" dirty="0" err="1">
                <a:solidFill>
                  <a:schemeClr val="bg1">
                    <a:lumMod val="50000"/>
                  </a:schemeClr>
                </a:solidFill>
              </a:rPr>
              <a:t>permiso</a:t>
            </a:r>
            <a:r>
              <a:rPr lang="en-US" dirty="0">
                <a:solidFill>
                  <a:schemeClr val="bg1">
                    <a:lumMod val="50000"/>
                  </a:schemeClr>
                </a:solidFill>
              </a:rPr>
              <a:t> de Internet.</a:t>
            </a:r>
          </a:p>
        </p:txBody>
      </p:sp>
      <p:sp>
        <p:nvSpPr>
          <p:cNvPr id="2" name="Title 1"/>
          <p:cNvSpPr>
            <a:spLocks noGrp="1"/>
          </p:cNvSpPr>
          <p:nvPr>
            <p:ph type="title"/>
          </p:nvPr>
        </p:nvSpPr>
        <p:spPr/>
        <p:txBody>
          <a:bodyPr>
            <a:normAutofit/>
          </a:bodyPr>
          <a:lstStyle/>
          <a:p>
            <a:r>
              <a:rPr lang="en-US" b="1" dirty="0">
                <a:solidFill>
                  <a:schemeClr val="tx1"/>
                </a:solidFill>
              </a:rPr>
              <a:t>LOS </a:t>
            </a:r>
            <a:r>
              <a:rPr lang="en-US" b="1" dirty="0"/>
              <a:t>REQUISITOS</a:t>
            </a:r>
          </a:p>
        </p:txBody>
      </p:sp>
    </p:spTree>
    <p:extLst>
      <p:ext uri="{BB962C8B-B14F-4D97-AF65-F5344CB8AC3E}">
        <p14:creationId xmlns:p14="http://schemas.microsoft.com/office/powerpoint/2010/main" val="242448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p:cNvSpPr>
            <a:spLocks noGrp="1"/>
          </p:cNvSpPr>
          <p:nvPr>
            <p:ph type="body" sz="quarter" idx="23"/>
          </p:nvPr>
        </p:nvSpPr>
        <p:spPr>
          <a:xfrm>
            <a:off x="3365680" y="2952750"/>
            <a:ext cx="5791200" cy="609600"/>
          </a:xfrm>
        </p:spPr>
        <p:txBody>
          <a:bodyPr/>
          <a:lstStyle/>
          <a:p>
            <a:r>
              <a:rPr lang="en-US" i="1" dirty="0" err="1">
                <a:latin typeface="Segoe UI" panose="020B0502040204020203" pitchFamily="34" charset="0"/>
                <a:cs typeface="Segoe UI" panose="020B0502040204020203" pitchFamily="34" charset="0"/>
              </a:rPr>
              <a:t>Creando</a:t>
            </a:r>
            <a:r>
              <a:rPr lang="en-US" i="1" dirty="0">
                <a:latin typeface="Segoe UI" panose="020B0502040204020203" pitchFamily="34" charset="0"/>
                <a:cs typeface="Segoe UI" panose="020B0502040204020203" pitchFamily="34" charset="0"/>
              </a:rPr>
              <a:t> </a:t>
            </a:r>
            <a:r>
              <a:rPr lang="en-US" i="1" dirty="0" err="1">
                <a:latin typeface="Segoe UI" panose="020B0502040204020203" pitchFamily="34" charset="0"/>
                <a:cs typeface="Segoe UI" panose="020B0502040204020203" pitchFamily="34" charset="0"/>
              </a:rPr>
              <a:t>pruebas</a:t>
            </a:r>
            <a:r>
              <a:rPr lang="en-US" i="1" dirty="0">
                <a:latin typeface="Segoe UI" panose="020B0502040204020203" pitchFamily="34" charset="0"/>
                <a:cs typeface="Segoe UI" panose="020B0502040204020203" pitchFamily="34" charset="0"/>
              </a:rPr>
              <a:t> con Test Recorder</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9070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01930" y="217134"/>
            <a:ext cx="9128140" cy="674749"/>
          </a:xfrm>
        </p:spPr>
        <p:txBody>
          <a:bodyPr>
            <a:noAutofit/>
          </a:bodyPr>
          <a:lstStyle/>
          <a:p>
            <a:pPr algn="l"/>
            <a:r>
              <a:rPr lang="en-US" sz="2700" b="1" dirty="0">
                <a:solidFill>
                  <a:schemeClr val="accent2"/>
                </a:solidFill>
                <a:latin typeface="Segoe UI" charset="0"/>
                <a:cs typeface="Segoe UI" charset="0"/>
              </a:rPr>
              <a:t>XAMARIN</a:t>
            </a:r>
            <a:r>
              <a:rPr lang="en-US" sz="2700" b="1" dirty="0">
                <a:latin typeface="Segoe UI" charset="0"/>
                <a:cs typeface="Segoe UI" charset="0"/>
              </a:rPr>
              <a:t> TEST CLOUD</a:t>
            </a:r>
            <a:endParaRPr lang="en-US" sz="2700" b="1" dirty="0"/>
          </a:p>
        </p:txBody>
      </p:sp>
      <p:sp>
        <p:nvSpPr>
          <p:cNvPr id="24" name="Rectangle 23"/>
          <p:cNvSpPr/>
          <p:nvPr/>
        </p:nvSpPr>
        <p:spPr>
          <a:xfrm>
            <a:off x="1" y="4404076"/>
            <a:ext cx="4221131" cy="650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022" y="737929"/>
            <a:ext cx="7962701" cy="5238169"/>
          </a:xfrm>
          <a:prstGeom prst="rect">
            <a:avLst/>
          </a:prstGeom>
        </p:spPr>
      </p:pic>
    </p:spTree>
    <p:extLst>
      <p:ext uri="{BB962C8B-B14F-4D97-AF65-F5344CB8AC3E}">
        <p14:creationId xmlns:p14="http://schemas.microsoft.com/office/powerpoint/2010/main" val="11230185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686800" cy="3733800"/>
          </a:xfrm>
          <a:prstGeom prst="rect">
            <a:avLst/>
          </a:prstGeom>
        </p:spPr>
        <p:txBody>
          <a:bodyPr>
            <a:normAutofit/>
          </a:bodyPr>
          <a:lstStyle/>
          <a:p>
            <a:pPr marL="0" indent="0">
              <a:lnSpc>
                <a:spcPct val="120000"/>
              </a:lnSpc>
              <a:buNone/>
            </a:pPr>
            <a:r>
              <a:rPr lang="en-US" b="1" dirty="0">
                <a:solidFill>
                  <a:schemeClr val="bg1">
                    <a:lumMod val="50000"/>
                  </a:schemeClr>
                </a:solidFill>
              </a:rPr>
              <a:t>Xamarin Test Cloud </a:t>
            </a:r>
            <a:r>
              <a:rPr lang="en-US" dirty="0" err="1">
                <a:solidFill>
                  <a:schemeClr val="bg1">
                    <a:lumMod val="50000"/>
                  </a:schemeClr>
                </a:solidFill>
              </a:rPr>
              <a:t>es</a:t>
            </a:r>
            <a:r>
              <a:rPr lang="en-US" dirty="0">
                <a:solidFill>
                  <a:schemeClr val="bg1">
                    <a:lumMod val="50000"/>
                  </a:schemeClr>
                </a:solidFill>
              </a:rPr>
              <a:t> un </a:t>
            </a:r>
            <a:r>
              <a:rPr lang="en-US" dirty="0" err="1">
                <a:solidFill>
                  <a:schemeClr val="bg1">
                    <a:lumMod val="50000"/>
                  </a:schemeClr>
                </a:solidFill>
              </a:rPr>
              <a:t>servicio</a:t>
            </a:r>
            <a:r>
              <a:rPr lang="en-US" dirty="0">
                <a:solidFill>
                  <a:schemeClr val="bg1">
                    <a:lumMod val="50000"/>
                  </a:schemeClr>
                </a:solidFill>
              </a:rPr>
              <a:t> </a:t>
            </a:r>
            <a:r>
              <a:rPr lang="en-US" dirty="0" err="1">
                <a:solidFill>
                  <a:schemeClr val="bg1">
                    <a:lumMod val="50000"/>
                  </a:schemeClr>
                </a:solidFill>
              </a:rPr>
              <a:t>disponible</a:t>
            </a:r>
            <a:r>
              <a:rPr lang="en-US" dirty="0">
                <a:solidFill>
                  <a:schemeClr val="bg1">
                    <a:lumMod val="50000"/>
                  </a:schemeClr>
                </a:solidFill>
              </a:rPr>
              <a:t> </a:t>
            </a:r>
            <a:r>
              <a:rPr lang="en-US" dirty="0" err="1">
                <a:solidFill>
                  <a:schemeClr val="bg1">
                    <a:lumMod val="50000"/>
                  </a:schemeClr>
                </a:solidFill>
              </a:rPr>
              <a:t>en</a:t>
            </a:r>
            <a:r>
              <a:rPr lang="en-US" dirty="0">
                <a:solidFill>
                  <a:schemeClr val="bg1">
                    <a:lumMod val="50000"/>
                  </a:schemeClr>
                </a:solidFill>
              </a:rPr>
              <a:t> la </a:t>
            </a:r>
            <a:r>
              <a:rPr lang="en-US" dirty="0" err="1">
                <a:solidFill>
                  <a:schemeClr val="bg1">
                    <a:lumMod val="50000"/>
                  </a:schemeClr>
                </a:solidFill>
              </a:rPr>
              <a:t>nube</a:t>
            </a:r>
            <a:r>
              <a:rPr lang="en-US" dirty="0">
                <a:solidFill>
                  <a:schemeClr val="bg1">
                    <a:lumMod val="50000"/>
                  </a:schemeClr>
                </a:solidFill>
              </a:rPr>
              <a:t> que </a:t>
            </a:r>
            <a:r>
              <a:rPr lang="en-US" dirty="0" err="1">
                <a:solidFill>
                  <a:schemeClr val="bg1">
                    <a:lumMod val="50000"/>
                  </a:schemeClr>
                </a:solidFill>
              </a:rPr>
              <a:t>permite</a:t>
            </a:r>
            <a:r>
              <a:rPr lang="en-US" dirty="0">
                <a:solidFill>
                  <a:schemeClr val="bg1">
                    <a:lumMod val="50000"/>
                  </a:schemeClr>
                </a:solidFill>
              </a:rPr>
              <a:t> </a:t>
            </a:r>
            <a:r>
              <a:rPr lang="en-US" dirty="0" err="1">
                <a:solidFill>
                  <a:schemeClr val="bg1">
                    <a:lumMod val="50000"/>
                  </a:schemeClr>
                </a:solidFill>
              </a:rPr>
              <a:t>ejecutar</a:t>
            </a:r>
            <a:r>
              <a:rPr lang="en-US" dirty="0">
                <a:solidFill>
                  <a:schemeClr val="bg1">
                    <a:lumMod val="50000"/>
                  </a:schemeClr>
                </a:solidFill>
              </a:rPr>
              <a:t> </a:t>
            </a:r>
            <a:r>
              <a:rPr lang="en-US" dirty="0" err="1">
                <a:solidFill>
                  <a:schemeClr val="bg1">
                    <a:lumMod val="50000"/>
                  </a:schemeClr>
                </a:solidFill>
              </a:rPr>
              <a:t>pruebas</a:t>
            </a:r>
            <a:r>
              <a:rPr lang="en-US" dirty="0">
                <a:solidFill>
                  <a:schemeClr val="bg1">
                    <a:lumMod val="50000"/>
                  </a:schemeClr>
                </a:solidFill>
              </a:rPr>
              <a:t> de UI </a:t>
            </a:r>
            <a:r>
              <a:rPr lang="en-US" dirty="0" err="1">
                <a:solidFill>
                  <a:schemeClr val="bg1">
                    <a:lumMod val="50000"/>
                  </a:schemeClr>
                </a:solidFill>
              </a:rPr>
              <a:t>en</a:t>
            </a:r>
            <a:r>
              <a:rPr lang="en-US" dirty="0">
                <a:solidFill>
                  <a:schemeClr val="bg1">
                    <a:lumMod val="50000"/>
                  </a:schemeClr>
                </a:solidFill>
              </a:rPr>
              <a:t> </a:t>
            </a:r>
            <a:r>
              <a:rPr lang="en-US" dirty="0" err="1">
                <a:solidFill>
                  <a:schemeClr val="bg1">
                    <a:lumMod val="50000"/>
                  </a:schemeClr>
                </a:solidFill>
              </a:rPr>
              <a:t>cientos</a:t>
            </a:r>
            <a:r>
              <a:rPr lang="en-US" dirty="0">
                <a:solidFill>
                  <a:schemeClr val="bg1">
                    <a:lumMod val="50000"/>
                  </a:schemeClr>
                </a:solidFill>
              </a:rPr>
              <a:t> de </a:t>
            </a:r>
            <a:r>
              <a:rPr lang="en-US" dirty="0" err="1">
                <a:solidFill>
                  <a:schemeClr val="bg1">
                    <a:lumMod val="50000"/>
                  </a:schemeClr>
                </a:solidFill>
              </a:rPr>
              <a:t>dispositivos</a:t>
            </a:r>
            <a:r>
              <a:rPr lang="en-US" dirty="0">
                <a:solidFill>
                  <a:schemeClr val="bg1">
                    <a:lumMod val="50000"/>
                  </a:schemeClr>
                </a:solidFill>
              </a:rPr>
              <a:t> </a:t>
            </a:r>
            <a:r>
              <a:rPr lang="en-US" dirty="0" err="1">
                <a:solidFill>
                  <a:schemeClr val="bg1">
                    <a:lumMod val="50000"/>
                  </a:schemeClr>
                </a:solidFill>
              </a:rPr>
              <a:t>móviles</a:t>
            </a:r>
            <a:r>
              <a:rPr lang="en-US" dirty="0">
                <a:solidFill>
                  <a:schemeClr val="bg1">
                    <a:lumMod val="50000"/>
                  </a:schemeClr>
                </a:solidFill>
              </a:rPr>
              <a:t> (</a:t>
            </a:r>
            <a:r>
              <a:rPr lang="en-US" dirty="0" err="1">
                <a:solidFill>
                  <a:schemeClr val="bg1">
                    <a:lumMod val="50000"/>
                  </a:schemeClr>
                </a:solidFill>
              </a:rPr>
              <a:t>reales</a:t>
            </a:r>
            <a:r>
              <a:rPr lang="en-US" dirty="0">
                <a:solidFill>
                  <a:schemeClr val="bg1">
                    <a:lumMod val="50000"/>
                  </a:schemeClr>
                </a:solidFill>
              </a:rPr>
              <a:t>) </a:t>
            </a:r>
            <a:r>
              <a:rPr lang="en-US" dirty="0" err="1">
                <a:solidFill>
                  <a:schemeClr val="bg1">
                    <a:lumMod val="50000"/>
                  </a:schemeClr>
                </a:solidFill>
              </a:rPr>
              <a:t>diferentes</a:t>
            </a:r>
            <a:r>
              <a:rPr lang="en-US" dirty="0">
                <a:solidFill>
                  <a:schemeClr val="bg1">
                    <a:lumMod val="50000"/>
                  </a:schemeClr>
                </a:solidFill>
              </a:rPr>
              <a:t>.</a:t>
            </a:r>
          </a:p>
          <a:p>
            <a:pPr marL="0" indent="0">
              <a:lnSpc>
                <a:spcPct val="120000"/>
              </a:lnSpc>
              <a:buNone/>
            </a:pPr>
            <a:endParaRPr lang="en-US" dirty="0">
              <a:solidFill>
                <a:schemeClr val="bg1">
                  <a:lumMod val="50000"/>
                </a:schemeClr>
              </a:solidFill>
            </a:endParaRPr>
          </a:p>
          <a:p>
            <a:pPr marL="0" indent="0">
              <a:lnSpc>
                <a:spcPct val="120000"/>
              </a:lnSpc>
              <a:buNone/>
            </a:pPr>
            <a:r>
              <a:rPr lang="en-US" dirty="0" err="1">
                <a:solidFill>
                  <a:schemeClr val="bg1">
                    <a:lumMod val="50000"/>
                  </a:schemeClr>
                </a:solidFill>
              </a:rPr>
              <a:t>Disponible</a:t>
            </a:r>
            <a:r>
              <a:rPr lang="en-US" dirty="0">
                <a:solidFill>
                  <a:schemeClr val="bg1">
                    <a:lumMod val="50000"/>
                  </a:schemeClr>
                </a:solidFill>
              </a:rPr>
              <a:t> </a:t>
            </a:r>
            <a:r>
              <a:rPr lang="en-US" dirty="0" err="1">
                <a:solidFill>
                  <a:schemeClr val="bg1">
                    <a:lumMod val="50000"/>
                  </a:schemeClr>
                </a:solidFill>
              </a:rPr>
              <a:t>en</a:t>
            </a:r>
            <a:r>
              <a:rPr lang="en-US" dirty="0">
                <a:solidFill>
                  <a:schemeClr val="bg1">
                    <a:lumMod val="50000"/>
                  </a:schemeClr>
                </a:solidFill>
              </a:rPr>
              <a:t> </a:t>
            </a:r>
            <a:r>
              <a:rPr lang="en-US" b="1" dirty="0">
                <a:solidFill>
                  <a:schemeClr val="bg1">
                    <a:lumMod val="50000"/>
                  </a:schemeClr>
                </a:solidFill>
              </a:rPr>
              <a:t>testcloud.xamarin.com</a:t>
            </a:r>
          </a:p>
        </p:txBody>
      </p:sp>
      <p:sp>
        <p:nvSpPr>
          <p:cNvPr id="2" name="Title 1"/>
          <p:cNvSpPr>
            <a:spLocks noGrp="1"/>
          </p:cNvSpPr>
          <p:nvPr>
            <p:ph type="title"/>
          </p:nvPr>
        </p:nvSpPr>
        <p:spPr/>
        <p:txBody>
          <a:bodyPr>
            <a:normAutofit/>
          </a:bodyPr>
          <a:lstStyle/>
          <a:p>
            <a:r>
              <a:rPr lang="en-US" b="1" dirty="0">
                <a:solidFill>
                  <a:schemeClr val="tx1"/>
                </a:solidFill>
              </a:rPr>
              <a:t>¿QUÉ ES </a:t>
            </a:r>
            <a:r>
              <a:rPr lang="en-US" b="1" dirty="0"/>
              <a:t>XAMARIN TEST CLOUD?</a:t>
            </a:r>
          </a:p>
        </p:txBody>
      </p:sp>
    </p:spTree>
    <p:extLst>
      <p:ext uri="{BB962C8B-B14F-4D97-AF65-F5344CB8AC3E}">
        <p14:creationId xmlns:p14="http://schemas.microsoft.com/office/powerpoint/2010/main" val="256346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p:cNvSpPr>
            <a:spLocks noGrp="1"/>
          </p:cNvSpPr>
          <p:nvPr>
            <p:ph type="body" sz="quarter" idx="23"/>
          </p:nvPr>
        </p:nvSpPr>
        <p:spPr>
          <a:xfrm>
            <a:off x="3365680" y="2952750"/>
            <a:ext cx="5791200" cy="609600"/>
          </a:xfrm>
        </p:spPr>
        <p:txBody>
          <a:bodyPr/>
          <a:lstStyle/>
          <a:p>
            <a:r>
              <a:rPr lang="en-US" i="1" dirty="0">
                <a:latin typeface="Segoe UI" panose="020B0502040204020203" pitchFamily="34" charset="0"/>
                <a:cs typeface="Segoe UI" panose="020B0502040204020203" pitchFamily="34" charset="0"/>
              </a:rPr>
              <a:t>Xamarin Test Cloud</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50940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p:cNvSpPr/>
          <p:nvPr/>
        </p:nvSpPr>
        <p:spPr>
          <a:xfrm>
            <a:off x="1890937" y="587426"/>
            <a:ext cx="5399716" cy="1991795"/>
          </a:xfrm>
          <a:prstGeom prst="roundRect">
            <a:avLst>
              <a:gd name="adj" fmla="val 13598"/>
            </a:avLst>
          </a:prstGeom>
          <a:solidFill>
            <a:schemeClr val="bg2">
              <a:lumMod val="25000"/>
            </a:schemeClr>
          </a:solidFill>
          <a:ln w="38100" cap="rnd">
            <a:no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noAutofit/>
          </a:bodyPr>
          <a:lstStyle/>
          <a:p>
            <a:pPr algn="ctr" defTabSz="619125" hangingPunct="0"/>
            <a:endParaRPr lang="en-US" sz="2400">
              <a:solidFill>
                <a:srgbClr val="FFFFFF"/>
              </a:solidFill>
              <a:sym typeface="Helvetica Ligh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0306" y="817448"/>
            <a:ext cx="657535" cy="23302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62371" y="815141"/>
            <a:ext cx="597550" cy="23532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48360" y="1226115"/>
            <a:ext cx="998993" cy="214564"/>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64903" y="815741"/>
            <a:ext cx="945928" cy="214564"/>
          </a:xfrm>
          <a:prstGeom prst="rect">
            <a:avLst/>
          </a:prstGeom>
        </p:spPr>
      </p:pic>
      <p:grpSp>
        <p:nvGrpSpPr>
          <p:cNvPr id="25" name="Group 24"/>
          <p:cNvGrpSpPr/>
          <p:nvPr/>
        </p:nvGrpSpPr>
        <p:grpSpPr>
          <a:xfrm>
            <a:off x="5825425" y="1203527"/>
            <a:ext cx="1274604" cy="295229"/>
            <a:chOff x="9732872" y="4028071"/>
            <a:chExt cx="1727546" cy="400140"/>
          </a:xfrm>
        </p:grpSpPr>
        <p:sp>
          <p:nvSpPr>
            <p:cNvPr id="74" name="TextBox 73"/>
            <p:cNvSpPr txBox="1"/>
            <p:nvPr/>
          </p:nvSpPr>
          <p:spPr>
            <a:xfrm>
              <a:off x="10274849" y="4037643"/>
              <a:ext cx="1185569" cy="354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732872" y="4028071"/>
              <a:ext cx="581400" cy="400140"/>
            </a:xfrm>
            <a:prstGeom prst="rect">
              <a:avLst/>
            </a:prstGeom>
          </p:spPr>
        </p:pic>
      </p:grpSp>
      <p:grpSp>
        <p:nvGrpSpPr>
          <p:cNvPr id="18" name="Group 17"/>
          <p:cNvGrpSpPr/>
          <p:nvPr/>
        </p:nvGrpSpPr>
        <p:grpSpPr>
          <a:xfrm>
            <a:off x="4057969" y="2001294"/>
            <a:ext cx="1170065" cy="322174"/>
            <a:chOff x="1069143" y="299060"/>
            <a:chExt cx="1585860" cy="436661"/>
          </a:xfrm>
        </p:grpSpPr>
        <p:pic>
          <p:nvPicPr>
            <p:cNvPr id="17" name="Picture 1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69143" y="299060"/>
              <a:ext cx="335160" cy="410400"/>
            </a:xfrm>
            <a:prstGeom prst="rect">
              <a:avLst/>
            </a:prstGeom>
          </p:spPr>
        </p:pic>
        <p:sp>
          <p:nvSpPr>
            <p:cNvPr id="53" name="TextBox 52"/>
            <p:cNvSpPr txBox="1"/>
            <p:nvPr/>
          </p:nvSpPr>
          <p:spPr>
            <a:xfrm>
              <a:off x="1428152" y="381146"/>
              <a:ext cx="1226851"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2040705" y="2017995"/>
            <a:ext cx="996107" cy="343171"/>
            <a:chOff x="788293" y="5082871"/>
            <a:chExt cx="1350081" cy="465120"/>
          </a:xfrm>
        </p:grpSpPr>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88293" y="5082871"/>
              <a:ext cx="499320" cy="465120"/>
            </a:xfrm>
            <a:prstGeom prst="rect">
              <a:avLst/>
            </a:prstGeom>
          </p:spPr>
        </p:pic>
        <p:sp>
          <p:nvSpPr>
            <p:cNvPr id="56" name="TextBox 55"/>
            <p:cNvSpPr txBox="1"/>
            <p:nvPr/>
          </p:nvSpPr>
          <p:spPr>
            <a:xfrm>
              <a:off x="1304775" y="5138578"/>
              <a:ext cx="833599" cy="354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2062534" y="1156253"/>
            <a:ext cx="1706337" cy="368405"/>
            <a:chOff x="945613" y="3735903"/>
            <a:chExt cx="2312701" cy="499320"/>
          </a:xfrm>
        </p:grpSpPr>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45613" y="3735903"/>
              <a:ext cx="519840" cy="499320"/>
            </a:xfrm>
            <a:prstGeom prst="rect">
              <a:avLst/>
            </a:prstGeom>
          </p:spPr>
        </p:pic>
        <p:sp>
          <p:nvSpPr>
            <p:cNvPr id="77" name="TextBox 76"/>
            <p:cNvSpPr txBox="1"/>
            <p:nvPr/>
          </p:nvSpPr>
          <p:spPr>
            <a:xfrm>
              <a:off x="1431118" y="3823657"/>
              <a:ext cx="1827196"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2077030" y="1636674"/>
            <a:ext cx="1546065" cy="284844"/>
            <a:chOff x="398413" y="3004082"/>
            <a:chExt cx="2095473" cy="386067"/>
          </a:xfrm>
        </p:grpSpPr>
        <p:sp>
          <p:nvSpPr>
            <p:cNvPr id="63" name="TextBox 62"/>
            <p:cNvSpPr txBox="1"/>
            <p:nvPr/>
          </p:nvSpPr>
          <p:spPr>
            <a:xfrm>
              <a:off x="857363" y="3004082"/>
              <a:ext cx="1636523" cy="354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98413" y="3007109"/>
              <a:ext cx="389880" cy="383040"/>
            </a:xfrm>
            <a:prstGeom prst="rect">
              <a:avLst/>
            </a:prstGeom>
          </p:spPr>
        </p:pic>
      </p:grpSp>
      <p:grpSp>
        <p:nvGrpSpPr>
          <p:cNvPr id="23" name="Group 22"/>
          <p:cNvGrpSpPr/>
          <p:nvPr/>
        </p:nvGrpSpPr>
        <p:grpSpPr>
          <a:xfrm>
            <a:off x="3955012" y="1588141"/>
            <a:ext cx="1523406" cy="370928"/>
            <a:chOff x="9038160" y="4515809"/>
            <a:chExt cx="2064762" cy="502740"/>
          </a:xfrm>
        </p:grpSpPr>
        <p:sp>
          <p:nvSpPr>
            <p:cNvPr id="60" name="TextBox 59"/>
            <p:cNvSpPr txBox="1"/>
            <p:nvPr/>
          </p:nvSpPr>
          <p:spPr>
            <a:xfrm>
              <a:off x="9534446" y="4575106"/>
              <a:ext cx="1568476"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038160" y="4515809"/>
              <a:ext cx="554040" cy="502740"/>
            </a:xfrm>
            <a:prstGeom prst="rect">
              <a:avLst/>
            </a:prstGeom>
          </p:spPr>
        </p:pic>
      </p:grpSp>
      <p:grpSp>
        <p:nvGrpSpPr>
          <p:cNvPr id="24" name="Group 23"/>
          <p:cNvGrpSpPr/>
          <p:nvPr/>
        </p:nvGrpSpPr>
        <p:grpSpPr>
          <a:xfrm>
            <a:off x="5830031" y="1565433"/>
            <a:ext cx="1014479" cy="403730"/>
            <a:chOff x="10310502" y="2808057"/>
            <a:chExt cx="1374984" cy="547200"/>
          </a:xfrm>
        </p:grpSpPr>
        <p:sp>
          <p:nvSpPr>
            <p:cNvPr id="50" name="TextBox 49"/>
            <p:cNvSpPr txBox="1"/>
            <p:nvPr/>
          </p:nvSpPr>
          <p:spPr>
            <a:xfrm>
              <a:off x="10849016" y="2906136"/>
              <a:ext cx="836470" cy="354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310502" y="2808057"/>
              <a:ext cx="547200" cy="547200"/>
            </a:xfrm>
            <a:prstGeom prst="rect">
              <a:avLst/>
            </a:prstGeom>
          </p:spPr>
        </p:pic>
      </p:grpSp>
      <p:grpSp>
        <p:nvGrpSpPr>
          <p:cNvPr id="3" name="Group 2"/>
          <p:cNvGrpSpPr/>
          <p:nvPr/>
        </p:nvGrpSpPr>
        <p:grpSpPr>
          <a:xfrm>
            <a:off x="5875336" y="2069332"/>
            <a:ext cx="885640" cy="333380"/>
            <a:chOff x="2716950" y="3143371"/>
            <a:chExt cx="1180854" cy="444507"/>
          </a:xfrm>
        </p:grpSpPr>
        <p:sp>
          <p:nvSpPr>
            <p:cNvPr id="52" name="TextBox 51"/>
            <p:cNvSpPr txBox="1"/>
            <p:nvPr/>
          </p:nvSpPr>
          <p:spPr>
            <a:xfrm>
              <a:off x="3220866" y="3143371"/>
              <a:ext cx="676938" cy="3488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58" name="Picture 57"/>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716950" y="3143371"/>
              <a:ext cx="510710" cy="444507"/>
            </a:xfrm>
            <a:prstGeom prst="rect">
              <a:avLst/>
            </a:prstGeom>
          </p:spPr>
        </p:pic>
      </p:grpSp>
      <p:sp>
        <p:nvSpPr>
          <p:cNvPr id="15" name="Rectangle: Rounded Corners 14"/>
          <p:cNvSpPr/>
          <p:nvPr/>
        </p:nvSpPr>
        <p:spPr>
          <a:xfrm>
            <a:off x="1766135" y="1256806"/>
            <a:ext cx="5587659" cy="493752"/>
          </a:xfrm>
          <a:prstGeom prst="roundRect">
            <a:avLst/>
          </a:prstGeom>
          <a:noFill/>
          <a:ln w="38100" cap="rnd">
            <a:solidFill>
              <a:srgbClr val="4EB1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400">
              <a:solidFill>
                <a:srgbClr val="FFFFFF"/>
              </a:solidFill>
              <a:sym typeface="Helvetica Light"/>
            </a:endParaRPr>
          </a:p>
        </p:txBody>
      </p:sp>
      <p:sp>
        <p:nvSpPr>
          <p:cNvPr id="68" name="TextBox 67"/>
          <p:cNvSpPr txBox="1"/>
          <p:nvPr/>
        </p:nvSpPr>
        <p:spPr>
          <a:xfrm>
            <a:off x="2482748" y="1224040"/>
            <a:ext cx="4189225"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619125" hangingPunct="0">
              <a:defRPr/>
            </a:pPr>
            <a:r>
              <a:rPr lang="en-US" sz="2700" dirty="0">
                <a:solidFill>
                  <a:schemeClr val="bg1"/>
                </a:solidFill>
                <a:latin typeface="Segoe UI Semilight" panose="020B0402040204020203" pitchFamily="34" charset="0"/>
                <a:cs typeface="Segoe UI Semilight" panose="020B0402040204020203" pitchFamily="34" charset="0"/>
                <a:sym typeface="Helvetica Light"/>
              </a:rPr>
              <a:t>Visual Studio Mobile Center</a:t>
            </a:r>
          </a:p>
        </p:txBody>
      </p:sp>
      <p:sp>
        <p:nvSpPr>
          <p:cNvPr id="69" name="TextBox 68"/>
          <p:cNvSpPr txBox="1"/>
          <p:nvPr/>
        </p:nvSpPr>
        <p:spPr>
          <a:xfrm>
            <a:off x="3231034" y="1674876"/>
            <a:ext cx="2692661"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619125" hangingPunct="0">
              <a:defRPr/>
            </a:pPr>
            <a:r>
              <a:rPr lang="en-US" sz="1350" dirty="0">
                <a:solidFill>
                  <a:schemeClr val="accent1">
                    <a:lumMod val="20000"/>
                    <a:lumOff val="80000"/>
                  </a:schemeClr>
                </a:solidFill>
                <a:latin typeface="Segoe UI Semibold" panose="020B0702040204020203" pitchFamily="34" charset="0"/>
                <a:cs typeface="Segoe UI Semibold" panose="020B0702040204020203" pitchFamily="34" charset="0"/>
                <a:sym typeface="Helvetica Light"/>
              </a:rPr>
              <a:t>Mission control para mobile apps</a:t>
            </a:r>
          </a:p>
        </p:txBody>
      </p:sp>
      <p:grpSp>
        <p:nvGrpSpPr>
          <p:cNvPr id="40" name="Group 39"/>
          <p:cNvGrpSpPr/>
          <p:nvPr/>
        </p:nvGrpSpPr>
        <p:grpSpPr>
          <a:xfrm>
            <a:off x="3423076" y="3539744"/>
            <a:ext cx="2942201" cy="1458803"/>
            <a:chOff x="4564102" y="2872451"/>
            <a:chExt cx="3922934" cy="1945070"/>
          </a:xfrm>
        </p:grpSpPr>
        <p:grpSp>
          <p:nvGrpSpPr>
            <p:cNvPr id="41" name="Group 40"/>
            <p:cNvGrpSpPr/>
            <p:nvPr/>
          </p:nvGrpSpPr>
          <p:grpSpPr>
            <a:xfrm>
              <a:off x="4564102" y="3299910"/>
              <a:ext cx="3019193" cy="1517611"/>
              <a:chOff x="4564102" y="3299910"/>
              <a:chExt cx="3019193" cy="1517611"/>
            </a:xfrm>
          </p:grpSpPr>
          <p:sp>
            <p:nvSpPr>
              <p:cNvPr id="43" name="Rectangle: Rounded Corners 42"/>
              <p:cNvSpPr/>
              <p:nvPr/>
            </p:nvSpPr>
            <p:spPr>
              <a:xfrm>
                <a:off x="4770614" y="3299910"/>
                <a:ext cx="2615182" cy="612298"/>
              </a:xfrm>
              <a:prstGeom prst="roundRect">
                <a:avLst>
                  <a:gd name="adj" fmla="val 5625"/>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400">
                  <a:solidFill>
                    <a:srgbClr val="FFFFFF"/>
                  </a:solidFill>
                  <a:sym typeface="Helvetica Light"/>
                </a:endParaRPr>
              </a:p>
            </p:txBody>
          </p:sp>
          <p:sp>
            <p:nvSpPr>
              <p:cNvPr id="44" name="Rectangle: Top Corners Rounded 43"/>
              <p:cNvSpPr/>
              <p:nvPr/>
            </p:nvSpPr>
            <p:spPr>
              <a:xfrm rot="10800000">
                <a:off x="4564102" y="4124657"/>
                <a:ext cx="3019193" cy="692864"/>
              </a:xfrm>
              <a:prstGeom prst="round2SameRect">
                <a:avLst>
                  <a:gd name="adj1" fmla="val 50000"/>
                  <a:gd name="adj2" fmla="val 0"/>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400">
                  <a:solidFill>
                    <a:srgbClr val="FFFFFF"/>
                  </a:solidFill>
                  <a:sym typeface="Helvetica Light"/>
                </a:endParaRPr>
              </a:p>
            </p:txBody>
          </p:sp>
        </p:grpSp>
        <p:sp>
          <p:nvSpPr>
            <p:cNvPr id="42" name="Rectangle: Rounded Corners 41"/>
            <p:cNvSpPr/>
            <p:nvPr/>
          </p:nvSpPr>
          <p:spPr>
            <a:xfrm>
              <a:off x="7942353" y="2872451"/>
              <a:ext cx="544683" cy="629562"/>
            </a:xfrm>
            <a:prstGeom prst="roundRect">
              <a:avLst>
                <a:gd name="adj" fmla="val 11833"/>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400">
                <a:solidFill>
                  <a:srgbClr val="FFFFFF"/>
                </a:solidFill>
                <a:sym typeface="Helvetica Light"/>
              </a:endParaRPr>
            </a:p>
          </p:txBody>
        </p:sp>
      </p:grpSp>
      <p:pic>
        <p:nvPicPr>
          <p:cNvPr id="5" name="Picture 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544734" y="3374681"/>
            <a:ext cx="825930" cy="1123470"/>
          </a:xfrm>
          <a:prstGeom prst="rect">
            <a:avLst/>
          </a:prstGeom>
        </p:spPr>
      </p:pic>
      <p:pic>
        <p:nvPicPr>
          <p:cNvPr id="73" name="Picture 72"/>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414926" y="3352338"/>
            <a:ext cx="2290077" cy="1475227"/>
          </a:xfrm>
          <a:prstGeom prst="rect">
            <a:avLst/>
          </a:prstGeom>
        </p:spPr>
      </p:pic>
      <p:cxnSp>
        <p:nvCxnSpPr>
          <p:cNvPr id="75" name="Straight Connector 74"/>
          <p:cNvCxnSpPr>
            <a:cxnSpLocks/>
            <a:endCxn id="73" idx="0"/>
          </p:cNvCxnSpPr>
          <p:nvPr/>
        </p:nvCxnSpPr>
        <p:spPr>
          <a:xfrm>
            <a:off x="4559965" y="2467598"/>
            <a:ext cx="0" cy="884739"/>
          </a:xfrm>
          <a:prstGeom prst="line">
            <a:avLst/>
          </a:prstGeom>
          <a:noFill/>
          <a:ln w="57150" cap="flat">
            <a:solidFill>
              <a:srgbClr val="4EB1FF"/>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
        <p:nvSpPr>
          <p:cNvPr id="48" name="TextBox 47"/>
          <p:cNvSpPr txBox="1"/>
          <p:nvPr/>
        </p:nvSpPr>
        <p:spPr>
          <a:xfrm>
            <a:off x="4021927" y="997058"/>
            <a:ext cx="1110882"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619125" hangingPunct="0">
              <a:defRPr/>
            </a:pPr>
            <a:r>
              <a:rPr lang="en-US" sz="1350" dirty="0">
                <a:solidFill>
                  <a:schemeClr val="accent1">
                    <a:lumMod val="20000"/>
                    <a:lumOff val="80000"/>
                  </a:schemeClr>
                </a:solidFill>
                <a:latin typeface="Segoe UI Semibold" panose="020B0702040204020203" pitchFamily="34" charset="0"/>
                <a:cs typeface="Segoe UI Semibold" panose="020B0702040204020203" pitchFamily="34" charset="0"/>
                <a:sym typeface="Helvetica Light"/>
              </a:rPr>
              <a:t>ANUNCIADO</a:t>
            </a:r>
          </a:p>
        </p:txBody>
      </p:sp>
      <p:sp>
        <p:nvSpPr>
          <p:cNvPr id="2" name="TextBox 1"/>
          <p:cNvSpPr txBox="1"/>
          <p:nvPr/>
        </p:nvSpPr>
        <p:spPr>
          <a:xfrm>
            <a:off x="3855869" y="3821995"/>
            <a:ext cx="34144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619125" hangingPunct="0"/>
            <a:r>
              <a:rPr lang="en-US" sz="2100" dirty="0">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a:t>
            </a:r>
            <a:endParaRPr lang="en-US" sz="2100" dirty="0">
              <a:solidFill>
                <a:schemeClr val="bg1"/>
              </a:solidFill>
              <a:latin typeface="Segoe UI Semibold" panose="020B0702040204020203" pitchFamily="34" charset="0"/>
              <a:cs typeface="Segoe UI Semibold" panose="020B0702040204020203" pitchFamily="34" charset="0"/>
              <a:sym typeface="Helvetica Light"/>
            </a:endParaRPr>
          </a:p>
        </p:txBody>
      </p:sp>
    </p:spTree>
    <p:extLst>
      <p:ext uri="{BB962C8B-B14F-4D97-AF65-F5344CB8AC3E}">
        <p14:creationId xmlns:p14="http://schemas.microsoft.com/office/powerpoint/2010/main" val="41307748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heel(1)">
                                      <p:cBhvr>
                                        <p:cTn id="16" dur="1000"/>
                                        <p:tgtEl>
                                          <p:spTgt spid="15"/>
                                        </p:tgtEl>
                                      </p:cBhvr>
                                    </p:animEffect>
                                  </p:childTnLst>
                                </p:cTn>
                              </p:par>
                              <p:par>
                                <p:cTn id="17" presetID="10" presetClass="exit" presetSubtype="0" fill="hold"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5"/>
                                        </p:tgtEl>
                                      </p:cBhvr>
                                    </p:animEffect>
                                    <p:set>
                                      <p:cBhvr>
                                        <p:cTn id="28" dur="1" fill="hold">
                                          <p:stCondLst>
                                            <p:cond delay="499"/>
                                          </p:stCondLst>
                                        </p:cTn>
                                        <p:tgtEl>
                                          <p:spTgt spid="2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2"/>
                                        </p:tgtEl>
                                      </p:cBhvr>
                                    </p:animEffect>
                                    <p:set>
                                      <p:cBhvr>
                                        <p:cTn id="40" dur="1" fill="hold">
                                          <p:stCondLst>
                                            <p:cond delay="499"/>
                                          </p:stCondLst>
                                        </p:cTn>
                                        <p:tgtEl>
                                          <p:spTgt spid="2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3"/>
                                        </p:tgtEl>
                                      </p:cBhvr>
                                    </p:animEffect>
                                    <p:set>
                                      <p:cBhvr>
                                        <p:cTn id="49" dur="1" fill="hold">
                                          <p:stCondLst>
                                            <p:cond delay="499"/>
                                          </p:stCondLst>
                                        </p:cTn>
                                        <p:tgtEl>
                                          <p:spTgt spid="3"/>
                                        </p:tgtEl>
                                        <p:attrNameLst>
                                          <p:attrName>style.visibility</p:attrName>
                                        </p:attrNameLst>
                                      </p:cBhvr>
                                      <p:to>
                                        <p:strVal val="hidden"/>
                                      </p:to>
                                    </p:se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fade">
                                      <p:cBhvr>
                                        <p:cTn id="57" dur="500"/>
                                        <p:tgtEl>
                                          <p:spTgt spid="68"/>
                                        </p:tgtEl>
                                      </p:cBhvr>
                                    </p:animEffect>
                                  </p:childTnLst>
                                </p:cTn>
                              </p:par>
                            </p:childTnLst>
                          </p:cTn>
                        </p:par>
                        <p:par>
                          <p:cTn id="58" fill="hold">
                            <p:stCondLst>
                              <p:cond delay="2500"/>
                            </p:stCondLst>
                            <p:childTnLst>
                              <p:par>
                                <p:cTn id="59" presetID="10" presetClass="entr" presetSubtype="0" fill="hold" grpId="0" nodeType="after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fade">
                                      <p:cBhvr>
                                        <p:cTn id="61" dur="500"/>
                                        <p:tgtEl>
                                          <p:spTgt spid="69"/>
                                        </p:tgtEl>
                                      </p:cBhvr>
                                    </p:animEffect>
                                  </p:childTnLst>
                                </p:cTn>
                              </p:par>
                              <p:par>
                                <p:cTn id="62" presetID="10" presetClass="exit" presetSubtype="0" fill="hold" nodeType="withEffect">
                                  <p:stCondLst>
                                    <p:cond delay="25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childTnLst>
                          </p:cTn>
                        </p:par>
                        <p:par>
                          <p:cTn id="65" fill="hold">
                            <p:stCondLst>
                              <p:cond delay="3250"/>
                            </p:stCondLst>
                            <p:childTnLst>
                              <p:par>
                                <p:cTn id="66" presetID="22" presetClass="entr" presetSubtype="4" fill="hold" nodeType="after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wipe(down)">
                                      <p:cBhvr>
                                        <p:cTn id="68" dur="500"/>
                                        <p:tgtEl>
                                          <p:spTgt spid="75"/>
                                        </p:tgtEl>
                                      </p:cBhvr>
                                    </p:animEffect>
                                  </p:childTnLst>
                                </p:cTn>
                              </p:par>
                            </p:childTnLst>
                          </p:cTn>
                        </p:par>
                        <p:par>
                          <p:cTn id="69" fill="hold">
                            <p:stCondLst>
                              <p:cond delay="3750"/>
                            </p:stCondLst>
                            <p:childTnLst>
                              <p:par>
                                <p:cTn id="70" presetID="10" presetClass="entr" presetSubtype="0" fill="hold" grpId="0" nodeType="after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fade">
                                      <p:cBhvr>
                                        <p:cTn id="7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 grpId="0" animBg="1"/>
      <p:bldP spid="68" grpId="0"/>
      <p:bldP spid="69" grpId="0"/>
      <p:bldP spid="48"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alphaModFix amt="10000"/>
            <a:extLst>
              <a:ext uri="{28A0092B-C50C-407E-A947-70E740481C1C}">
                <a14:useLocalDpi xmlns:a14="http://schemas.microsoft.com/office/drawing/2010/main"/>
              </a:ext>
            </a:extLst>
          </a:blip>
          <a:srcRect t="-55" r="2799" b="-7071"/>
          <a:stretch/>
        </p:blipFill>
        <p:spPr>
          <a:xfrm>
            <a:off x="-3601496" y="-3020199"/>
            <a:ext cx="11777475" cy="12019548"/>
          </a:xfrm>
          <a:prstGeom prst="rect">
            <a:avLst/>
          </a:prstGeom>
        </p:spPr>
      </p:pic>
      <p:sp>
        <p:nvSpPr>
          <p:cNvPr id="5" name="Title 1"/>
          <p:cNvSpPr txBox="1">
            <a:spLocks/>
          </p:cNvSpPr>
          <p:nvPr/>
        </p:nvSpPr>
        <p:spPr>
          <a:xfrm>
            <a:off x="4010708" y="956352"/>
            <a:ext cx="4240664" cy="1235227"/>
          </a:xfrm>
          <a:prstGeom prst="rect">
            <a:avLst/>
          </a:prstGeom>
        </p:spPr>
        <p:txBody>
          <a:bodyPr lIns="109728" tIns="6858" rIns="109728" bIns="6858"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685775">
              <a:defRPr/>
            </a:pPr>
            <a:r>
              <a:rPr lang="en-US" sz="3600" spc="-75" dirty="0">
                <a:latin typeface="Segoe UI Light"/>
              </a:rPr>
              <a:t>Visual Studio </a:t>
            </a:r>
          </a:p>
          <a:p>
            <a:pPr defTabSz="685775">
              <a:defRPr/>
            </a:pPr>
            <a:r>
              <a:rPr lang="en-US" sz="3600" spc="-75" dirty="0">
                <a:latin typeface="Segoe UI Light"/>
              </a:rPr>
              <a:t>Mobile Center</a:t>
            </a:r>
          </a:p>
        </p:txBody>
      </p:sp>
      <p:sp>
        <p:nvSpPr>
          <p:cNvPr id="7" name="Rectangle 6"/>
          <p:cNvSpPr/>
          <p:nvPr/>
        </p:nvSpPr>
        <p:spPr>
          <a:xfrm>
            <a:off x="3836895" y="2312222"/>
            <a:ext cx="5580061" cy="2299091"/>
          </a:xfrm>
          <a:prstGeom prst="rect">
            <a:avLst/>
          </a:prstGeom>
        </p:spPr>
        <p:txBody>
          <a:bodyPr wrap="square" lIns="109728">
            <a:spAutoFit/>
          </a:bodyPr>
          <a:lstStyle/>
          <a:p>
            <a:pPr defTabSz="699245">
              <a:lnSpc>
                <a:spcPct val="90000"/>
              </a:lnSpc>
              <a:spcBef>
                <a:spcPct val="0"/>
              </a:spcBef>
              <a:spcAft>
                <a:spcPts val="900"/>
              </a:spcAft>
              <a:defRPr/>
            </a:pPr>
            <a:r>
              <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Mission control para Apps </a:t>
            </a:r>
            <a:r>
              <a:rPr lang="en-US" sz="21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móviles</a:t>
            </a:r>
            <a:endPar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endParaRPr>
          </a:p>
          <a:p>
            <a:pPr defTabSz="699245">
              <a:lnSpc>
                <a:spcPct val="90000"/>
              </a:lnSpc>
              <a:spcBef>
                <a:spcPct val="0"/>
              </a:spcBef>
              <a:spcAft>
                <a:spcPts val="900"/>
              </a:spcAft>
              <a:defRPr/>
            </a:pPr>
            <a:r>
              <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build, test, </a:t>
            </a:r>
            <a:r>
              <a:rPr lang="en-US" sz="21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despliegue</a:t>
            </a:r>
            <a:r>
              <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 </a:t>
            </a:r>
            <a:r>
              <a:rPr lang="en-US" sz="21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monitorear</a:t>
            </a:r>
            <a:r>
              <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 (continuo)</a:t>
            </a:r>
          </a:p>
          <a:p>
            <a:pPr defTabSz="699245">
              <a:lnSpc>
                <a:spcPct val="90000"/>
              </a:lnSpc>
              <a:spcBef>
                <a:spcPct val="0"/>
              </a:spcBef>
              <a:spcAft>
                <a:spcPts val="900"/>
              </a:spcAft>
              <a:defRPr/>
            </a:pPr>
            <a:r>
              <a:rPr lang="en-US" sz="21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Funciona</a:t>
            </a:r>
            <a:r>
              <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 con </a:t>
            </a:r>
            <a:r>
              <a:rPr lang="en-US" sz="21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cualquier</a:t>
            </a:r>
            <a:r>
              <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 App </a:t>
            </a:r>
            <a:r>
              <a:rPr lang="en-US" sz="21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móvil</a:t>
            </a:r>
            <a:endPar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endParaRPr>
          </a:p>
          <a:p>
            <a:pPr defTabSz="699245">
              <a:lnSpc>
                <a:spcPct val="90000"/>
              </a:lnSpc>
              <a:spcBef>
                <a:spcPct val="0"/>
              </a:spcBef>
              <a:spcAft>
                <a:spcPts val="900"/>
              </a:spcAft>
              <a:defRPr/>
            </a:pPr>
            <a:r>
              <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http://mobile.azure.com</a:t>
            </a:r>
          </a:p>
          <a:p>
            <a:pPr defTabSz="699245">
              <a:lnSpc>
                <a:spcPct val="90000"/>
              </a:lnSpc>
              <a:spcBef>
                <a:spcPct val="0"/>
              </a:spcBef>
              <a:spcAft>
                <a:spcPts val="900"/>
              </a:spcAft>
              <a:defRPr/>
            </a:pPr>
            <a:endPar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endParaRPr>
          </a:p>
        </p:txBody>
      </p:sp>
      <p:grpSp>
        <p:nvGrpSpPr>
          <p:cNvPr id="3" name="Group 2"/>
          <p:cNvGrpSpPr/>
          <p:nvPr/>
        </p:nvGrpSpPr>
        <p:grpSpPr>
          <a:xfrm>
            <a:off x="7596" y="763514"/>
            <a:ext cx="3753907" cy="5245894"/>
            <a:chOff x="886944" y="1185358"/>
            <a:chExt cx="5005209" cy="6994525"/>
          </a:xfrm>
        </p:grpSpPr>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4891" y="1499506"/>
              <a:ext cx="4224191" cy="2839808"/>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86944" y="1185358"/>
              <a:ext cx="5005209" cy="6994525"/>
            </a:xfrm>
            <a:prstGeom prst="rect">
              <a:avLst/>
            </a:prstGeom>
            <a:effectLst/>
          </p:spPr>
        </p:pic>
      </p:grpSp>
    </p:spTree>
    <p:extLst>
      <p:ext uri="{BB962C8B-B14F-4D97-AF65-F5344CB8AC3E}">
        <p14:creationId xmlns:p14="http://schemas.microsoft.com/office/powerpoint/2010/main" val="372107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2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3800"/>
                                        <p:tgtEl>
                                          <p:spTgt spid="12"/>
                                        </p:tgtEl>
                                      </p:cBhvr>
                                    </p:animEffect>
                                  </p:childTnLst>
                                </p:cTn>
                              </p:par>
                              <p:par>
                                <p:cTn id="13" presetID="8" presetClass="emph" presetSubtype="0" decel="100000" fill="hold" nodeType="withEffect">
                                  <p:stCondLst>
                                    <p:cond delay="250"/>
                                  </p:stCondLst>
                                  <p:childTnLst>
                                    <p:animRot by="1200000">
                                      <p:cBhvr>
                                        <p:cTn id="14" dur="2000" fill="hold"/>
                                        <p:tgtEl>
                                          <p:spTgt spid="12"/>
                                        </p:tgtEl>
                                        <p:attrNameLst>
                                          <p:attrName>r</p:attrName>
                                        </p:attrNameLst>
                                      </p:cBhvr>
                                    </p:animRot>
                                  </p:childTnLst>
                                </p:cTn>
                              </p:par>
                              <p:par>
                                <p:cTn id="15" presetID="10" presetClass="entr" presetSubtype="0" fill="hold" grpId="0" nodeType="withEffect">
                                  <p:stCondLst>
                                    <p:cond delay="2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600"/>
                                        <p:tgtEl>
                                          <p:spTgt spid="5"/>
                                        </p:tgtEl>
                                      </p:cBhvr>
                                    </p:animEffect>
                                  </p:childTnLst>
                                </p:cTn>
                              </p:par>
                              <p:par>
                                <p:cTn id="18" presetID="35" presetClass="path" presetSubtype="0" decel="100000" fill="hold" grpId="1" nodeType="withEffect">
                                  <p:stCondLst>
                                    <p:cond delay="50"/>
                                  </p:stCondLst>
                                  <p:childTnLst>
                                    <p:animMotion origin="layout" path="M -0.05547 0.00023 L -2.70833E-6 0.00023 " pathEditMode="relative" rAng="0" ptsTypes="AA">
                                      <p:cBhvr>
                                        <p:cTn id="19" dur="800" fill="hold"/>
                                        <p:tgtEl>
                                          <p:spTgt spid="5"/>
                                        </p:tgtEl>
                                        <p:attrNameLst>
                                          <p:attrName>ppt_x</p:attrName>
                                          <p:attrName>ppt_y</p:attrName>
                                        </p:attrNameLst>
                                      </p:cBhvr>
                                      <p:rCtr x="2773" y="0"/>
                                    </p:animMotion>
                                  </p:childTnLst>
                                </p:cTn>
                              </p:par>
                              <p:par>
                                <p:cTn id="20" presetID="10" presetClass="entr" presetSubtype="0" fill="hold" grpId="0"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600"/>
                                        <p:tgtEl>
                                          <p:spTgt spid="7"/>
                                        </p:tgtEl>
                                      </p:cBhvr>
                                    </p:animEffect>
                                  </p:childTnLst>
                                </p:cTn>
                              </p:par>
                              <p:par>
                                <p:cTn id="23" presetID="35" presetClass="path" presetSubtype="0" decel="100000" fill="hold" grpId="1" nodeType="withEffect">
                                  <p:stCondLst>
                                    <p:cond delay="300"/>
                                  </p:stCondLst>
                                  <p:childTnLst>
                                    <p:animMotion origin="layout" path="M -0.05547 0.00023 L 4.16667E-7 0.00023 " pathEditMode="relative" rAng="0" ptsTypes="AA">
                                      <p:cBhvr>
                                        <p:cTn id="24" dur="800" fill="hold"/>
                                        <p:tgtEl>
                                          <p:spTgt spid="7"/>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892175"/>
            <a:ext cx="7077075" cy="3273425"/>
          </a:xfrm>
        </p:spPr>
        <p:txBody>
          <a:bodyPr/>
          <a:lstStyle/>
          <a:p>
            <a:pPr marL="0" indent="0">
              <a:buNone/>
            </a:pPr>
            <a:r>
              <a:rPr lang="en-US" sz="2100" dirty="0" err="1">
                <a:solidFill>
                  <a:schemeClr val="bg1"/>
                </a:solidFill>
              </a:rPr>
              <a:t>Incluye</a:t>
            </a:r>
            <a:r>
              <a:rPr lang="en-US" sz="2100" dirty="0">
                <a:solidFill>
                  <a:schemeClr val="bg1"/>
                </a:solidFill>
              </a:rPr>
              <a:t> </a:t>
            </a:r>
            <a:r>
              <a:rPr lang="en-US" sz="2100" dirty="0" err="1">
                <a:solidFill>
                  <a:schemeClr val="bg1"/>
                </a:solidFill>
              </a:rPr>
              <a:t>los</a:t>
            </a:r>
            <a:r>
              <a:rPr lang="en-US" sz="2100" dirty="0">
                <a:solidFill>
                  <a:schemeClr val="bg1"/>
                </a:solidFill>
              </a:rPr>
              <a:t> </a:t>
            </a:r>
            <a:r>
              <a:rPr lang="en-US" sz="2100" dirty="0" err="1">
                <a:solidFill>
                  <a:schemeClr val="bg1"/>
                </a:solidFill>
              </a:rPr>
              <a:t>siguientes</a:t>
            </a:r>
            <a:r>
              <a:rPr lang="en-US" sz="2100" dirty="0">
                <a:solidFill>
                  <a:schemeClr val="bg1"/>
                </a:solidFill>
              </a:rPr>
              <a:t> </a:t>
            </a:r>
            <a:r>
              <a:rPr lang="en-US" sz="2100" dirty="0" err="1">
                <a:solidFill>
                  <a:schemeClr val="bg1"/>
                </a:solidFill>
              </a:rPr>
              <a:t>servicios</a:t>
            </a:r>
            <a:r>
              <a:rPr lang="en-US" sz="2100" dirty="0">
                <a:solidFill>
                  <a:schemeClr val="bg1"/>
                </a:solidFill>
              </a:rPr>
              <a:t>:</a:t>
            </a:r>
          </a:p>
          <a:p>
            <a:pPr marL="428625" indent="-428625">
              <a:buFont typeface="Arial" panose="020B0604020202020204" pitchFamily="34" charset="0"/>
              <a:buChar char="•"/>
            </a:pPr>
            <a:r>
              <a:rPr lang="en-US" sz="2100" b="1" dirty="0">
                <a:solidFill>
                  <a:schemeClr val="bg1"/>
                </a:solidFill>
              </a:rPr>
              <a:t>Build</a:t>
            </a:r>
            <a:r>
              <a:rPr lang="en-US" sz="2100" dirty="0">
                <a:solidFill>
                  <a:schemeClr val="bg1"/>
                </a:solidFill>
              </a:rPr>
              <a:t>: CI y CD</a:t>
            </a:r>
          </a:p>
          <a:p>
            <a:pPr marL="428625" indent="-428625">
              <a:buFont typeface="Arial" panose="020B0604020202020204" pitchFamily="34" charset="0"/>
              <a:buChar char="•"/>
            </a:pPr>
            <a:r>
              <a:rPr lang="en-US" sz="2100" b="1" dirty="0">
                <a:solidFill>
                  <a:schemeClr val="bg1"/>
                </a:solidFill>
              </a:rPr>
              <a:t>Test</a:t>
            </a:r>
            <a:r>
              <a:rPr lang="en-US" sz="2100" dirty="0">
                <a:solidFill>
                  <a:schemeClr val="bg1"/>
                </a:solidFill>
              </a:rPr>
              <a:t>: </a:t>
            </a:r>
            <a:r>
              <a:rPr lang="en-US" sz="2100" dirty="0" err="1">
                <a:solidFill>
                  <a:schemeClr val="bg1"/>
                </a:solidFill>
              </a:rPr>
              <a:t>Pruebas</a:t>
            </a:r>
            <a:r>
              <a:rPr lang="en-US" sz="2100" dirty="0">
                <a:solidFill>
                  <a:schemeClr val="bg1"/>
                </a:solidFill>
              </a:rPr>
              <a:t> </a:t>
            </a:r>
            <a:r>
              <a:rPr lang="en-US" sz="2100" dirty="0" err="1">
                <a:solidFill>
                  <a:schemeClr val="bg1"/>
                </a:solidFill>
              </a:rPr>
              <a:t>automáticas</a:t>
            </a:r>
            <a:r>
              <a:rPr lang="en-US" sz="2100" dirty="0">
                <a:solidFill>
                  <a:schemeClr val="bg1"/>
                </a:solidFill>
              </a:rPr>
              <a:t> </a:t>
            </a:r>
            <a:r>
              <a:rPr lang="en-US" sz="2100" dirty="0" err="1">
                <a:solidFill>
                  <a:schemeClr val="bg1"/>
                </a:solidFill>
              </a:rPr>
              <a:t>en</a:t>
            </a:r>
            <a:r>
              <a:rPr lang="en-US" sz="2100" dirty="0">
                <a:solidFill>
                  <a:schemeClr val="bg1"/>
                </a:solidFill>
              </a:rPr>
              <a:t> </a:t>
            </a:r>
            <a:r>
              <a:rPr lang="en-US" sz="2100" dirty="0" err="1">
                <a:solidFill>
                  <a:schemeClr val="bg1"/>
                </a:solidFill>
              </a:rPr>
              <a:t>dispositivos</a:t>
            </a:r>
            <a:r>
              <a:rPr lang="en-US" sz="2100" dirty="0">
                <a:solidFill>
                  <a:schemeClr val="bg1"/>
                </a:solidFill>
              </a:rPr>
              <a:t> </a:t>
            </a:r>
            <a:r>
              <a:rPr lang="en-US" sz="2100" dirty="0" err="1">
                <a:solidFill>
                  <a:schemeClr val="bg1"/>
                </a:solidFill>
              </a:rPr>
              <a:t>reales</a:t>
            </a:r>
            <a:endParaRPr lang="en-US" sz="2100" dirty="0">
              <a:solidFill>
                <a:schemeClr val="bg1"/>
              </a:solidFill>
            </a:endParaRPr>
          </a:p>
          <a:p>
            <a:pPr marL="428625" indent="-428625">
              <a:buFont typeface="Arial" panose="020B0604020202020204" pitchFamily="34" charset="0"/>
              <a:buChar char="•"/>
            </a:pPr>
            <a:r>
              <a:rPr lang="en-US" sz="2100" b="1" dirty="0" err="1">
                <a:solidFill>
                  <a:schemeClr val="bg1"/>
                </a:solidFill>
              </a:rPr>
              <a:t>Reporte</a:t>
            </a:r>
            <a:r>
              <a:rPr lang="en-US" sz="2100" b="1" dirty="0">
                <a:solidFill>
                  <a:schemeClr val="bg1"/>
                </a:solidFill>
              </a:rPr>
              <a:t> de </a:t>
            </a:r>
            <a:r>
              <a:rPr lang="en-US" sz="2100" b="1" dirty="0" err="1">
                <a:solidFill>
                  <a:schemeClr val="bg1"/>
                </a:solidFill>
              </a:rPr>
              <a:t>errores</a:t>
            </a:r>
            <a:r>
              <a:rPr lang="en-US" sz="2100" dirty="0">
                <a:solidFill>
                  <a:schemeClr val="bg1"/>
                </a:solidFill>
              </a:rPr>
              <a:t>: </a:t>
            </a:r>
            <a:r>
              <a:rPr lang="en-US" sz="2100" dirty="0" err="1">
                <a:solidFill>
                  <a:schemeClr val="bg1"/>
                </a:solidFill>
              </a:rPr>
              <a:t>Analíticas</a:t>
            </a:r>
            <a:r>
              <a:rPr lang="en-US" sz="2100" dirty="0">
                <a:solidFill>
                  <a:schemeClr val="bg1"/>
                </a:solidFill>
              </a:rPr>
              <a:t> de </a:t>
            </a:r>
            <a:r>
              <a:rPr lang="en-US" sz="2100" dirty="0" err="1">
                <a:solidFill>
                  <a:schemeClr val="bg1"/>
                </a:solidFill>
              </a:rPr>
              <a:t>errores</a:t>
            </a:r>
            <a:r>
              <a:rPr lang="en-US" sz="2100" dirty="0">
                <a:solidFill>
                  <a:schemeClr val="bg1"/>
                </a:solidFill>
              </a:rPr>
              <a:t> </a:t>
            </a:r>
            <a:r>
              <a:rPr lang="en-US" sz="2100" dirty="0" err="1">
                <a:solidFill>
                  <a:schemeClr val="bg1"/>
                </a:solidFill>
              </a:rPr>
              <a:t>en</a:t>
            </a:r>
            <a:r>
              <a:rPr lang="en-US" sz="2100" dirty="0">
                <a:solidFill>
                  <a:schemeClr val="bg1"/>
                </a:solidFill>
              </a:rPr>
              <a:t> </a:t>
            </a:r>
            <a:r>
              <a:rPr lang="en-US" sz="2100" dirty="0" err="1">
                <a:solidFill>
                  <a:schemeClr val="bg1"/>
                </a:solidFill>
              </a:rPr>
              <a:t>tiempo</a:t>
            </a:r>
            <a:r>
              <a:rPr lang="en-US" sz="2100" dirty="0">
                <a:solidFill>
                  <a:schemeClr val="bg1"/>
                </a:solidFill>
              </a:rPr>
              <a:t> real</a:t>
            </a:r>
          </a:p>
          <a:p>
            <a:pPr marL="428625" indent="-428625">
              <a:buFont typeface="Arial" panose="020B0604020202020204" pitchFamily="34" charset="0"/>
              <a:buChar char="•"/>
            </a:pPr>
            <a:r>
              <a:rPr lang="en-US" sz="2100" b="1" dirty="0" err="1">
                <a:solidFill>
                  <a:schemeClr val="bg1"/>
                </a:solidFill>
              </a:rPr>
              <a:t>Distribución</a:t>
            </a:r>
            <a:r>
              <a:rPr lang="en-US" sz="2100" dirty="0">
                <a:solidFill>
                  <a:schemeClr val="bg1"/>
                </a:solidFill>
              </a:rPr>
              <a:t>: </a:t>
            </a:r>
            <a:r>
              <a:rPr lang="en-US" sz="2100" dirty="0" err="1">
                <a:solidFill>
                  <a:schemeClr val="bg1"/>
                </a:solidFill>
              </a:rPr>
              <a:t>Despliegue</a:t>
            </a:r>
            <a:r>
              <a:rPr lang="en-US" sz="2100" dirty="0">
                <a:solidFill>
                  <a:schemeClr val="bg1"/>
                </a:solidFill>
              </a:rPr>
              <a:t> a </a:t>
            </a:r>
            <a:r>
              <a:rPr lang="en-US" sz="2100" dirty="0" err="1">
                <a:solidFill>
                  <a:schemeClr val="bg1"/>
                </a:solidFill>
              </a:rPr>
              <a:t>usuarios</a:t>
            </a:r>
            <a:r>
              <a:rPr lang="en-US" sz="2100" dirty="0">
                <a:solidFill>
                  <a:schemeClr val="bg1"/>
                </a:solidFill>
              </a:rPr>
              <a:t> o </a:t>
            </a:r>
            <a:r>
              <a:rPr lang="en-US" sz="2100" dirty="0" err="1">
                <a:solidFill>
                  <a:schemeClr val="bg1"/>
                </a:solidFill>
              </a:rPr>
              <a:t>grupos</a:t>
            </a:r>
            <a:endParaRPr lang="en-US" sz="2100" dirty="0">
              <a:solidFill>
                <a:schemeClr val="bg1"/>
              </a:solidFill>
            </a:endParaRPr>
          </a:p>
          <a:p>
            <a:pPr marL="428625" indent="-428625">
              <a:buFont typeface="Arial" panose="020B0604020202020204" pitchFamily="34" charset="0"/>
              <a:buChar char="•"/>
            </a:pPr>
            <a:r>
              <a:rPr lang="en-US" sz="2100" b="1" dirty="0" err="1">
                <a:solidFill>
                  <a:schemeClr val="bg1"/>
                </a:solidFill>
              </a:rPr>
              <a:t>Analíticas</a:t>
            </a:r>
            <a:r>
              <a:rPr lang="en-US" sz="2100" dirty="0">
                <a:solidFill>
                  <a:schemeClr val="bg1"/>
                </a:solidFill>
              </a:rPr>
              <a:t>: </a:t>
            </a:r>
            <a:r>
              <a:rPr lang="en-US" sz="2100" dirty="0" err="1">
                <a:solidFill>
                  <a:schemeClr val="bg1"/>
                </a:solidFill>
              </a:rPr>
              <a:t>Métricas</a:t>
            </a:r>
            <a:r>
              <a:rPr lang="en-US" sz="2100" dirty="0">
                <a:solidFill>
                  <a:schemeClr val="bg1"/>
                </a:solidFill>
              </a:rPr>
              <a:t> de </a:t>
            </a:r>
            <a:r>
              <a:rPr lang="en-US" sz="2100" dirty="0" err="1">
                <a:solidFill>
                  <a:schemeClr val="bg1"/>
                </a:solidFill>
              </a:rPr>
              <a:t>uso</a:t>
            </a:r>
            <a:endParaRPr lang="en-US" sz="2100" dirty="0">
              <a:solidFill>
                <a:schemeClr val="bg1"/>
              </a:solidFill>
            </a:endParaRPr>
          </a:p>
          <a:p>
            <a:pPr marL="428625" indent="-428625">
              <a:buFont typeface="Arial" panose="020B0604020202020204" pitchFamily="34" charset="0"/>
              <a:buChar char="•"/>
            </a:pPr>
            <a:r>
              <a:rPr lang="en-US" sz="2100" b="1" dirty="0" err="1">
                <a:solidFill>
                  <a:schemeClr val="bg1"/>
                </a:solidFill>
              </a:rPr>
              <a:t>Autenticación</a:t>
            </a:r>
            <a:r>
              <a:rPr lang="en-US" sz="2100" dirty="0">
                <a:solidFill>
                  <a:schemeClr val="bg1"/>
                </a:solidFill>
              </a:rPr>
              <a:t>: </a:t>
            </a:r>
            <a:r>
              <a:rPr lang="en-US" sz="2100" dirty="0" err="1">
                <a:solidFill>
                  <a:schemeClr val="bg1"/>
                </a:solidFill>
              </a:rPr>
              <a:t>Integración</a:t>
            </a:r>
            <a:r>
              <a:rPr lang="en-US" sz="2100" dirty="0">
                <a:solidFill>
                  <a:schemeClr val="bg1"/>
                </a:solidFill>
              </a:rPr>
              <a:t> </a:t>
            </a:r>
            <a:r>
              <a:rPr lang="en-US" sz="2100" dirty="0" err="1">
                <a:solidFill>
                  <a:schemeClr val="bg1"/>
                </a:solidFill>
              </a:rPr>
              <a:t>sencilla</a:t>
            </a:r>
            <a:r>
              <a:rPr lang="en-US" sz="2100" dirty="0">
                <a:solidFill>
                  <a:schemeClr val="bg1"/>
                </a:solidFill>
              </a:rPr>
              <a:t> con </a:t>
            </a:r>
            <a:r>
              <a:rPr lang="en-US" sz="2100" dirty="0" err="1">
                <a:solidFill>
                  <a:schemeClr val="bg1"/>
                </a:solidFill>
              </a:rPr>
              <a:t>métodos</a:t>
            </a:r>
            <a:r>
              <a:rPr lang="en-US" sz="2100" dirty="0">
                <a:solidFill>
                  <a:schemeClr val="bg1"/>
                </a:solidFill>
              </a:rPr>
              <a:t> </a:t>
            </a:r>
            <a:r>
              <a:rPr lang="en-US" sz="2100" dirty="0" err="1">
                <a:solidFill>
                  <a:schemeClr val="bg1"/>
                </a:solidFill>
              </a:rPr>
              <a:t>comunes</a:t>
            </a:r>
            <a:endParaRPr lang="en-US" sz="2100" dirty="0">
              <a:solidFill>
                <a:schemeClr val="bg1"/>
              </a:solidFill>
            </a:endParaRPr>
          </a:p>
          <a:p>
            <a:pPr marL="428625" indent="-428625">
              <a:buFont typeface="Arial" panose="020B0604020202020204" pitchFamily="34" charset="0"/>
              <a:buChar char="•"/>
            </a:pPr>
            <a:r>
              <a:rPr lang="en-US" sz="2100" b="1" dirty="0" err="1">
                <a:solidFill>
                  <a:schemeClr val="bg1"/>
                </a:solidFill>
              </a:rPr>
              <a:t>EasyTables</a:t>
            </a:r>
            <a:r>
              <a:rPr lang="en-US" sz="2100" dirty="0">
                <a:solidFill>
                  <a:schemeClr val="bg1"/>
                </a:solidFill>
              </a:rPr>
              <a:t>: </a:t>
            </a:r>
            <a:r>
              <a:rPr lang="en-US" sz="2100" dirty="0" err="1">
                <a:solidFill>
                  <a:schemeClr val="bg1"/>
                </a:solidFill>
              </a:rPr>
              <a:t>Crear</a:t>
            </a:r>
            <a:r>
              <a:rPr lang="en-US" sz="2100" dirty="0">
                <a:solidFill>
                  <a:schemeClr val="bg1"/>
                </a:solidFill>
              </a:rPr>
              <a:t> </a:t>
            </a:r>
            <a:r>
              <a:rPr lang="en-US" sz="2100" dirty="0" err="1">
                <a:solidFill>
                  <a:schemeClr val="bg1"/>
                </a:solidFill>
              </a:rPr>
              <a:t>almacenamiento</a:t>
            </a:r>
            <a:r>
              <a:rPr lang="en-US" sz="2100" dirty="0">
                <a:solidFill>
                  <a:schemeClr val="bg1"/>
                </a:solidFill>
              </a:rPr>
              <a:t> de forma </a:t>
            </a:r>
            <a:r>
              <a:rPr lang="en-US" sz="2100" dirty="0" err="1">
                <a:solidFill>
                  <a:schemeClr val="bg1"/>
                </a:solidFill>
              </a:rPr>
              <a:t>muy</a:t>
            </a:r>
            <a:r>
              <a:rPr lang="en-US" sz="2100" dirty="0">
                <a:solidFill>
                  <a:schemeClr val="bg1"/>
                </a:solidFill>
              </a:rPr>
              <a:t> </a:t>
            </a:r>
            <a:r>
              <a:rPr lang="en-US" sz="2100" dirty="0" err="1">
                <a:solidFill>
                  <a:schemeClr val="bg1"/>
                </a:solidFill>
              </a:rPr>
              <a:t>rápida</a:t>
            </a:r>
            <a:endParaRPr lang="en-US" sz="2100" dirty="0">
              <a:solidFill>
                <a:schemeClr val="bg1"/>
              </a:solidFill>
            </a:endParaRPr>
          </a:p>
          <a:p>
            <a:pPr marL="428625" indent="-428625">
              <a:buFont typeface="Arial" panose="020B0604020202020204" pitchFamily="34" charset="0"/>
              <a:buChar char="•"/>
            </a:pPr>
            <a:endParaRPr lang="en-US" sz="2100"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46174" y="0"/>
            <a:ext cx="13959839" cy="8724900"/>
          </a:xfrm>
          <a:prstGeom prst="rect">
            <a:avLst/>
          </a:prstGeom>
        </p:spPr>
      </p:pic>
      <p:sp>
        <p:nvSpPr>
          <p:cNvPr id="9" name="Text Placeholder 2"/>
          <p:cNvSpPr txBox="1">
            <a:spLocks/>
          </p:cNvSpPr>
          <p:nvPr/>
        </p:nvSpPr>
        <p:spPr>
          <a:xfrm>
            <a:off x="84549" y="133350"/>
            <a:ext cx="7077075" cy="609599"/>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bg1"/>
                </a:solidFill>
              </a:rPr>
              <a:t>Visual Studio Mobile Center</a:t>
            </a:r>
          </a:p>
          <a:p>
            <a:pPr marL="428625" indent="-428625"/>
            <a:endParaRPr lang="en-US" sz="2100" dirty="0"/>
          </a:p>
        </p:txBody>
      </p:sp>
    </p:spTree>
    <p:extLst>
      <p:ext uri="{BB962C8B-B14F-4D97-AF65-F5344CB8AC3E}">
        <p14:creationId xmlns:p14="http://schemas.microsoft.com/office/powerpoint/2010/main" val="19890885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060" y="217468"/>
            <a:ext cx="8741880" cy="674653"/>
          </a:xfrm>
        </p:spPr>
        <p:txBody>
          <a:bodyPr/>
          <a:lstStyle/>
          <a:p>
            <a:pPr algn="l"/>
            <a:r>
              <a:rPr lang="en-US" sz="3200" b="1" dirty="0">
                <a:solidFill>
                  <a:schemeClr val="accent2"/>
                </a:solidFill>
                <a:latin typeface="Segoe UI" panose="020B0502040204020203" pitchFamily="34" charset="0"/>
                <a:cs typeface="Segoe UI" panose="020B0502040204020203" pitchFamily="34" charset="0"/>
              </a:rPr>
              <a:t>XAMARIN</a:t>
            </a:r>
          </a:p>
        </p:txBody>
      </p:sp>
      <p:sp>
        <p:nvSpPr>
          <p:cNvPr id="14" name="TextBox 13"/>
          <p:cNvSpPr txBox="1"/>
          <p:nvPr/>
        </p:nvSpPr>
        <p:spPr>
          <a:xfrm>
            <a:off x="313982" y="4230639"/>
            <a:ext cx="8516036" cy="488856"/>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765" dirty="0">
                <a:solidFill>
                  <a:srgbClr val="70ACBB"/>
                </a:solidFill>
              </a:rPr>
              <a:t>Base de </a:t>
            </a:r>
            <a:r>
              <a:rPr lang="en-US" sz="1765" dirty="0" err="1">
                <a:solidFill>
                  <a:srgbClr val="70ACBB"/>
                </a:solidFill>
              </a:rPr>
              <a:t>código</a:t>
            </a:r>
            <a:r>
              <a:rPr lang="en-US" sz="1765" dirty="0">
                <a:solidFill>
                  <a:srgbClr val="70ACBB"/>
                </a:solidFill>
              </a:rPr>
              <a:t> C# </a:t>
            </a:r>
            <a:r>
              <a:rPr lang="en-US" sz="1765" dirty="0" err="1">
                <a:solidFill>
                  <a:srgbClr val="70ACBB"/>
                </a:solidFill>
              </a:rPr>
              <a:t>compartido</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a:solidFill>
                  <a:srgbClr val="70ACBB"/>
                </a:solidFill>
              </a:rPr>
              <a:t>100% </a:t>
            </a:r>
            <a:r>
              <a:rPr lang="en-US" sz="1765" dirty="0" err="1">
                <a:solidFill>
                  <a:srgbClr val="70ACBB"/>
                </a:solidFill>
              </a:rPr>
              <a:t>acceso</a:t>
            </a:r>
            <a:r>
              <a:rPr lang="en-US" sz="1765" dirty="0">
                <a:solidFill>
                  <a:srgbClr val="70ACBB"/>
                </a:solidFill>
              </a:rPr>
              <a:t> a APIs </a:t>
            </a:r>
            <a:r>
              <a:rPr lang="en-US" sz="1765" dirty="0" err="1">
                <a:solidFill>
                  <a:srgbClr val="70ACBB"/>
                </a:solidFill>
              </a:rPr>
              <a:t>nativas</a:t>
            </a:r>
            <a:r>
              <a:rPr lang="en-US" sz="1765" dirty="0">
                <a:solidFill>
                  <a:srgbClr val="16ACEE"/>
                </a:solidFill>
              </a:rPr>
              <a:t>  </a:t>
            </a:r>
            <a:r>
              <a:rPr lang="en-US" sz="1765" dirty="0">
                <a:solidFill>
                  <a:srgbClr val="6FBD23"/>
                </a:solidFill>
              </a:rPr>
              <a:t>•</a:t>
            </a:r>
            <a:r>
              <a:rPr lang="en-US" sz="1765" dirty="0">
                <a:solidFill>
                  <a:srgbClr val="16ACEE"/>
                </a:solidFill>
              </a:rPr>
              <a:t>  </a:t>
            </a:r>
            <a:r>
              <a:rPr lang="en-US" sz="1765" dirty="0">
                <a:solidFill>
                  <a:srgbClr val="70ACBB"/>
                </a:solidFill>
              </a:rPr>
              <a:t>Alto </a:t>
            </a:r>
            <a:r>
              <a:rPr lang="en-US" sz="1765" dirty="0" err="1">
                <a:solidFill>
                  <a:srgbClr val="70ACBB"/>
                </a:solidFill>
              </a:rPr>
              <a:t>rendimiento</a:t>
            </a:r>
            <a:endParaRPr lang="en-US" sz="1765" dirty="0">
              <a:solidFill>
                <a:srgbClr val="70ACBB"/>
              </a:solidFill>
            </a:endParaRPr>
          </a:p>
        </p:txBody>
      </p:sp>
      <p:sp>
        <p:nvSpPr>
          <p:cNvPr id="20" name="Left Brace 19"/>
          <p:cNvSpPr/>
          <p:nvPr/>
        </p:nvSpPr>
        <p:spPr>
          <a:xfrm rot="5400000">
            <a:off x="4489526" y="403168"/>
            <a:ext cx="176089" cy="738494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n w="38100" cmpd="sng">
                <a:solidFill>
                  <a:srgbClr val="000000"/>
                </a:solidFill>
                <a:prstDash val="dash"/>
              </a:ln>
              <a:solidFill>
                <a:srgbClr val="404040"/>
              </a:solidFill>
            </a:endParaRPr>
          </a:p>
        </p:txBody>
      </p:sp>
      <p:grpSp>
        <p:nvGrpSpPr>
          <p:cNvPr id="3" name="Group 2"/>
          <p:cNvGrpSpPr/>
          <p:nvPr/>
        </p:nvGrpSpPr>
        <p:grpSpPr>
          <a:xfrm>
            <a:off x="2170064" y="1083711"/>
            <a:ext cx="4815013" cy="2732292"/>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0920"/>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920"/>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Windows C# UI</a:t>
              </a:r>
            </a:p>
          </p:txBody>
        </p:sp>
        <p:sp>
          <p:nvSpPr>
            <p:cNvPr id="43" name="TextBox 42"/>
            <p:cNvSpPr txBox="1"/>
            <p:nvPr/>
          </p:nvSpPr>
          <p:spPr>
            <a:xfrm>
              <a:off x="4962446" y="2150169"/>
              <a:ext cx="2104077" cy="530920"/>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Android C# UI</a:t>
              </a:r>
            </a:p>
          </p:txBody>
        </p:sp>
        <p:sp>
          <p:nvSpPr>
            <p:cNvPr id="19" name="TextBox 18"/>
            <p:cNvSpPr txBox="1"/>
            <p:nvPr/>
          </p:nvSpPr>
          <p:spPr>
            <a:xfrm>
              <a:off x="2830402" y="3439156"/>
              <a:ext cx="6393682" cy="893071"/>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94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19729580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892175"/>
            <a:ext cx="3841750" cy="3462338"/>
          </a:xfrm>
        </p:spPr>
        <p:txBody>
          <a:bodyPr/>
          <a:lstStyle/>
          <a:p>
            <a:r>
              <a:rPr lang="en-US" sz="2100" dirty="0">
                <a:solidFill>
                  <a:schemeClr val="bg1"/>
                </a:solidFill>
              </a:rPr>
              <a:t>Soporte para Apps iOS &amp; Android</a:t>
            </a:r>
          </a:p>
          <a:p>
            <a:pPr marL="428625" indent="-428625">
              <a:buFont typeface="Arial" panose="020B0604020202020204" pitchFamily="34" charset="0"/>
              <a:buChar char="•"/>
            </a:pPr>
            <a:r>
              <a:rPr lang="en-US" sz="2100" b="1" dirty="0">
                <a:solidFill>
                  <a:schemeClr val="bg1"/>
                </a:solidFill>
              </a:rPr>
              <a:t>Build</a:t>
            </a:r>
            <a:endParaRPr lang="en-US" sz="1500" dirty="0">
              <a:solidFill>
                <a:schemeClr val="bg1"/>
              </a:solidFill>
            </a:endParaRPr>
          </a:p>
          <a:p>
            <a:pPr marL="596666" lvl="2" indent="-428625">
              <a:buFont typeface="Arial" panose="020B0604020202020204" pitchFamily="34" charset="0"/>
              <a:buChar char="•"/>
            </a:pPr>
            <a:r>
              <a:rPr lang="en-US" sz="1500" dirty="0">
                <a:solidFill>
                  <a:schemeClr val="bg1"/>
                </a:solidFill>
              </a:rPr>
              <a:t>Xamarin</a:t>
            </a:r>
          </a:p>
          <a:p>
            <a:pPr marL="596666" lvl="2" indent="-428625">
              <a:buFont typeface="Arial" panose="020B0604020202020204" pitchFamily="34" charset="0"/>
              <a:buChar char="•"/>
            </a:pPr>
            <a:r>
              <a:rPr lang="en-US" sz="1500" dirty="0">
                <a:solidFill>
                  <a:schemeClr val="bg1"/>
                </a:solidFill>
              </a:rPr>
              <a:t>Objective-C</a:t>
            </a:r>
          </a:p>
          <a:p>
            <a:pPr marL="596666" lvl="2" indent="-428625">
              <a:buFont typeface="Arial" panose="020B0604020202020204" pitchFamily="34" charset="0"/>
              <a:buChar char="•"/>
            </a:pPr>
            <a:r>
              <a:rPr lang="en-US" sz="1500" dirty="0">
                <a:solidFill>
                  <a:schemeClr val="bg1"/>
                </a:solidFill>
              </a:rPr>
              <a:t>Swift</a:t>
            </a:r>
          </a:p>
          <a:p>
            <a:pPr marL="596666" lvl="2" indent="-428625">
              <a:buFont typeface="Arial" panose="020B0604020202020204" pitchFamily="34" charset="0"/>
              <a:buChar char="•"/>
            </a:pPr>
            <a:r>
              <a:rPr lang="en-US" sz="1500" dirty="0">
                <a:solidFill>
                  <a:schemeClr val="bg1"/>
                </a:solidFill>
              </a:rPr>
              <a:t>Java</a:t>
            </a:r>
          </a:p>
          <a:p>
            <a:pPr marL="596666" lvl="2" indent="-428625">
              <a:buFont typeface="Arial" panose="020B0604020202020204" pitchFamily="34" charset="0"/>
              <a:buChar char="•"/>
            </a:pPr>
            <a:r>
              <a:rPr lang="en-US" sz="1500" dirty="0" err="1">
                <a:solidFill>
                  <a:schemeClr val="bg1"/>
                </a:solidFill>
              </a:rPr>
              <a:t>Javascript</a:t>
            </a:r>
            <a:endParaRPr lang="en-US" sz="1500" dirty="0">
              <a:solidFill>
                <a:schemeClr val="bg1"/>
              </a:solidFill>
            </a:endParaRPr>
          </a:p>
          <a:p>
            <a:pPr marL="428625" lvl="1" indent="-428625">
              <a:buFont typeface="Arial" panose="020B0604020202020204" pitchFamily="34" charset="0"/>
              <a:buChar char="•"/>
            </a:pPr>
            <a:r>
              <a:rPr lang="en-US" sz="2100" dirty="0">
                <a:solidFill>
                  <a:schemeClr val="bg1"/>
                </a:solidFill>
              </a:rPr>
              <a:t>Test:</a:t>
            </a:r>
          </a:p>
          <a:p>
            <a:pPr marL="596666" lvl="2" indent="-428625">
              <a:buFont typeface="Arial" panose="020B0604020202020204" pitchFamily="34" charset="0"/>
              <a:buChar char="•"/>
            </a:pPr>
            <a:r>
              <a:rPr lang="en-US" sz="1500" dirty="0" err="1">
                <a:solidFill>
                  <a:schemeClr val="bg1"/>
                </a:solidFill>
              </a:rPr>
              <a:t>Xamarin.UITest</a:t>
            </a:r>
            <a:endParaRPr lang="en-US" sz="1500" dirty="0">
              <a:solidFill>
                <a:schemeClr val="bg1"/>
              </a:solidFill>
            </a:endParaRPr>
          </a:p>
          <a:p>
            <a:pPr marL="596666" lvl="2" indent="-428625">
              <a:buFont typeface="Arial" panose="020B0604020202020204" pitchFamily="34" charset="0"/>
              <a:buChar char="•"/>
            </a:pPr>
            <a:r>
              <a:rPr lang="en-US" sz="1500" dirty="0">
                <a:solidFill>
                  <a:schemeClr val="bg1"/>
                </a:solidFill>
              </a:rPr>
              <a:t>Calabash</a:t>
            </a:r>
          </a:p>
          <a:p>
            <a:pPr marL="596666" lvl="2" indent="-428625">
              <a:buFont typeface="Arial" panose="020B0604020202020204" pitchFamily="34" charset="0"/>
              <a:buChar char="•"/>
            </a:pPr>
            <a:r>
              <a:rPr lang="en-US" sz="1500" dirty="0" err="1">
                <a:solidFill>
                  <a:schemeClr val="bg1"/>
                </a:solidFill>
              </a:rPr>
              <a:t>Appium</a:t>
            </a:r>
            <a:endParaRPr lang="en-US" sz="1500" dirty="0">
              <a:solidFill>
                <a:schemeClr val="bg1"/>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75721" y="0"/>
            <a:ext cx="3968279" cy="5143500"/>
          </a:xfrm>
          <a:prstGeom prst="rect">
            <a:avLst/>
          </a:prstGeom>
        </p:spPr>
      </p:pic>
      <p:sp>
        <p:nvSpPr>
          <p:cNvPr id="6" name="Text Placeholder 2"/>
          <p:cNvSpPr txBox="1">
            <a:spLocks noGrp="1"/>
          </p:cNvSpPr>
          <p:nvPr>
            <p:ph type="title" idx="4294967295"/>
          </p:nvPr>
        </p:nvSpPr>
        <p:spPr>
          <a:xfrm>
            <a:off x="0" y="0"/>
            <a:ext cx="0" cy="0"/>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t> </a:t>
            </a:r>
          </a:p>
        </p:txBody>
      </p:sp>
      <p:sp>
        <p:nvSpPr>
          <p:cNvPr id="7" name="Text Placeholder 2"/>
          <p:cNvSpPr txBox="1">
            <a:spLocks/>
          </p:cNvSpPr>
          <p:nvPr/>
        </p:nvSpPr>
        <p:spPr>
          <a:xfrm>
            <a:off x="76200" y="130175"/>
            <a:ext cx="4953000" cy="762000"/>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bg1"/>
                </a:solidFill>
              </a:rPr>
              <a:t>Visual Studio Mobile Center</a:t>
            </a:r>
            <a:endParaRPr lang="en-US" sz="2000" dirty="0">
              <a:solidFill>
                <a:schemeClr val="bg1"/>
              </a:solidFill>
            </a:endParaRPr>
          </a:p>
        </p:txBody>
      </p:sp>
    </p:spTree>
    <p:extLst>
      <p:ext uri="{BB962C8B-B14F-4D97-AF65-F5344CB8AC3E}">
        <p14:creationId xmlns:p14="http://schemas.microsoft.com/office/powerpoint/2010/main" val="374874123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892175"/>
            <a:ext cx="8740775" cy="1489075"/>
          </a:xfrm>
        </p:spPr>
        <p:txBody>
          <a:bodyPr/>
          <a:lstStyle/>
          <a:p>
            <a:r>
              <a:rPr lang="en-US" sz="2100" dirty="0">
                <a:solidFill>
                  <a:schemeClr val="bg1"/>
                </a:solidFill>
              </a:rPr>
              <a:t>Soporte para iOS &amp; Android</a:t>
            </a:r>
          </a:p>
          <a:p>
            <a:pPr marL="428625" indent="-428625">
              <a:buFont typeface="Arial" panose="020B0604020202020204" pitchFamily="34" charset="0"/>
              <a:buChar char="•"/>
            </a:pPr>
            <a:r>
              <a:rPr lang="en-US" sz="2100" b="1" dirty="0">
                <a:solidFill>
                  <a:schemeClr val="bg1"/>
                </a:solidFill>
              </a:rPr>
              <a:t>Mobile SDK</a:t>
            </a:r>
            <a:endParaRPr lang="en-US" sz="1500" dirty="0">
              <a:solidFill>
                <a:schemeClr val="bg1"/>
              </a:solidFill>
            </a:endParaRPr>
          </a:p>
          <a:p>
            <a:pPr marL="596666" lvl="2" indent="-428625">
              <a:buFont typeface="Arial" panose="020B0604020202020204" pitchFamily="34" charset="0"/>
              <a:buChar char="•"/>
            </a:pPr>
            <a:r>
              <a:rPr lang="en-US" sz="1500" dirty="0" err="1">
                <a:solidFill>
                  <a:schemeClr val="bg1"/>
                </a:solidFill>
              </a:rPr>
              <a:t>Analíticas</a:t>
            </a:r>
            <a:endParaRPr lang="en-US" sz="1500" dirty="0">
              <a:solidFill>
                <a:schemeClr val="bg1"/>
              </a:solidFill>
            </a:endParaRPr>
          </a:p>
          <a:p>
            <a:pPr marL="596666" lvl="2" indent="-428625">
              <a:buFont typeface="Arial" panose="020B0604020202020204" pitchFamily="34" charset="0"/>
              <a:buChar char="•"/>
            </a:pPr>
            <a:r>
              <a:rPr lang="en-US" sz="1500" dirty="0" err="1">
                <a:solidFill>
                  <a:schemeClr val="bg1"/>
                </a:solidFill>
              </a:rPr>
              <a:t>Reporte</a:t>
            </a:r>
            <a:r>
              <a:rPr lang="en-US" sz="1500" dirty="0">
                <a:solidFill>
                  <a:schemeClr val="bg1"/>
                </a:solidFill>
              </a:rPr>
              <a:t> </a:t>
            </a:r>
            <a:r>
              <a:rPr lang="en-US" sz="1500" dirty="0" err="1">
                <a:solidFill>
                  <a:schemeClr val="bg1"/>
                </a:solidFill>
              </a:rPr>
              <a:t>errores</a:t>
            </a:r>
            <a:endParaRPr lang="en-US" sz="1500" dirty="0">
              <a:solidFill>
                <a:schemeClr val="bg1"/>
              </a:solidFill>
            </a:endParaRPr>
          </a:p>
          <a:p>
            <a:pPr marL="596666" lvl="2" indent="-428625">
              <a:buFont typeface="Arial" panose="020B0604020202020204" pitchFamily="34" charset="0"/>
              <a:buChar char="•"/>
            </a:pPr>
            <a:r>
              <a:rPr lang="en-US" sz="1500" dirty="0">
                <a:solidFill>
                  <a:schemeClr val="bg1"/>
                </a:solidFill>
              </a:rPr>
              <a:t>Mobile Backend</a:t>
            </a:r>
          </a:p>
          <a:p>
            <a:pPr marL="596666" lvl="2" indent="-428625">
              <a:buFont typeface="Arial" panose="020B0604020202020204" pitchFamily="34" charset="0"/>
              <a:buChar char="•"/>
            </a:pPr>
            <a:endParaRPr lang="en-US" sz="1500" dirty="0">
              <a:solidFill>
                <a:schemeClr val="bg1"/>
              </a:solidFill>
            </a:endParaRPr>
          </a:p>
          <a:p>
            <a:pPr marL="428625" lvl="1" indent="-428625">
              <a:buFont typeface="Arial" panose="020B0604020202020204" pitchFamily="34" charset="0"/>
              <a:buChar char="•"/>
            </a:pPr>
            <a:r>
              <a:rPr lang="en-US" sz="2100" dirty="0">
                <a:solidFill>
                  <a:schemeClr val="bg1"/>
                </a:solidFill>
              </a:rPr>
              <a:t>API :</a:t>
            </a:r>
          </a:p>
          <a:p>
            <a:pPr marL="596666" lvl="2" indent="-428625">
              <a:buFont typeface="Arial" panose="020B0604020202020204" pitchFamily="34" charset="0"/>
              <a:buChar char="•"/>
            </a:pPr>
            <a:r>
              <a:rPr lang="en-US" sz="1500" dirty="0">
                <a:solidFill>
                  <a:schemeClr val="bg1"/>
                </a:solidFill>
              </a:rPr>
              <a:t>Open Source CLI</a:t>
            </a:r>
          </a:p>
          <a:p>
            <a:pPr marL="596666" lvl="2" indent="-428625">
              <a:buFont typeface="Arial" panose="020B0604020202020204" pitchFamily="34" charset="0"/>
              <a:buChar char="•"/>
            </a:pPr>
            <a:r>
              <a:rPr lang="en-US" sz="1500" dirty="0">
                <a:solidFill>
                  <a:schemeClr val="bg1"/>
                </a:solidFill>
              </a:rPr>
              <a:t>http://github.com/Microsoft/MobileCenter-Cli</a:t>
            </a:r>
          </a:p>
          <a:p>
            <a:pPr lvl="2"/>
            <a:endParaRPr lang="en-US" sz="15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682" y="699247"/>
            <a:ext cx="5788448" cy="3942856"/>
          </a:xfrm>
          <a:prstGeom prst="rect">
            <a:avLst/>
          </a:prstGeom>
        </p:spPr>
      </p:pic>
      <p:sp>
        <p:nvSpPr>
          <p:cNvPr id="5" name="Text Placeholder 2"/>
          <p:cNvSpPr txBox="1">
            <a:spLocks noGrp="1"/>
          </p:cNvSpPr>
          <p:nvPr>
            <p:ph type="title" idx="4294967295"/>
          </p:nvPr>
        </p:nvSpPr>
        <p:spPr>
          <a:xfrm>
            <a:off x="0" y="0"/>
            <a:ext cx="0" cy="0"/>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t> </a:t>
            </a:r>
          </a:p>
        </p:txBody>
      </p:sp>
      <p:sp>
        <p:nvSpPr>
          <p:cNvPr id="6" name="Text Placeholder 2"/>
          <p:cNvSpPr txBox="1">
            <a:spLocks/>
          </p:cNvSpPr>
          <p:nvPr/>
        </p:nvSpPr>
        <p:spPr>
          <a:xfrm>
            <a:off x="76200" y="109911"/>
            <a:ext cx="8740775" cy="685800"/>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solidFill>
                  <a:schemeClr val="bg1"/>
                </a:solidFill>
              </a:rPr>
              <a:t>Visual Studio Mobile Center</a:t>
            </a:r>
            <a:endParaRPr lang="en-US" sz="2400" dirty="0">
              <a:solidFill>
                <a:schemeClr val="bg1"/>
              </a:solidFill>
            </a:endParaRPr>
          </a:p>
          <a:p>
            <a:pPr lvl="2"/>
            <a:endParaRPr lang="en-US" sz="1500" dirty="0"/>
          </a:p>
        </p:txBody>
      </p:sp>
    </p:spTree>
    <p:extLst>
      <p:ext uri="{BB962C8B-B14F-4D97-AF65-F5344CB8AC3E}">
        <p14:creationId xmlns:p14="http://schemas.microsoft.com/office/powerpoint/2010/main" val="56682818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p:cNvSpPr>
            <a:spLocks noGrp="1"/>
          </p:cNvSpPr>
          <p:nvPr>
            <p:ph type="body" sz="quarter" idx="23"/>
          </p:nvPr>
        </p:nvSpPr>
        <p:spPr>
          <a:xfrm>
            <a:off x="3365680" y="2952750"/>
            <a:ext cx="5791200" cy="609600"/>
          </a:xfrm>
        </p:spPr>
        <p:txBody>
          <a:bodyPr/>
          <a:lstStyle/>
          <a:p>
            <a:r>
              <a:rPr lang="en-US" i="1" dirty="0">
                <a:latin typeface="Segoe UI" panose="020B0502040204020203" pitchFamily="34" charset="0"/>
                <a:cs typeface="Segoe UI" panose="020B0502040204020203" pitchFamily="34" charset="0"/>
              </a:rPr>
              <a:t>Visual Studio Mobile Center</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10817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normAutofit/>
          </a:bodyPr>
          <a:lstStyle/>
          <a:p>
            <a:r>
              <a:rPr lang="en-US" dirty="0">
                <a:latin typeface="Segoe UI" panose="020B0502040204020203" pitchFamily="34" charset="0"/>
                <a:cs typeface="Segoe UI" panose="020B0502040204020203" pitchFamily="34" charset="0"/>
              </a:rPr>
              <a:t>CONCLUSIONES </a:t>
            </a:r>
            <a:r>
              <a:rPr lang="en-US" dirty="0">
                <a:solidFill>
                  <a:schemeClr val="accent2"/>
                </a:solidFill>
                <a:latin typeface="Segoe UI" panose="020B0502040204020203" pitchFamily="34" charset="0"/>
                <a:cs typeface="Segoe UI" panose="020B0502040204020203" pitchFamily="34" charset="0"/>
              </a:rPr>
              <a:t>INTEGRACIÓN CONTINUA</a:t>
            </a: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a:t>¿</a:t>
            </a:r>
            <a:r>
              <a:rPr lang="en-US" sz="1400" dirty="0" err="1"/>
              <a:t>Qué</a:t>
            </a:r>
            <a:r>
              <a:rPr lang="en-US" sz="1400" dirty="0"/>
              <a:t> </a:t>
            </a:r>
            <a:r>
              <a:rPr lang="en-US" sz="1400" dirty="0" err="1"/>
              <a:t>hemos</a:t>
            </a:r>
            <a:r>
              <a:rPr lang="en-US" sz="1400" dirty="0"/>
              <a:t> </a:t>
            </a:r>
            <a:r>
              <a:rPr lang="en-US" sz="1400" dirty="0" err="1"/>
              <a:t>aprendido</a:t>
            </a:r>
            <a:r>
              <a:rPr lang="en-US" sz="1400" dirty="0"/>
              <a:t>?</a:t>
            </a:r>
          </a:p>
        </p:txBody>
      </p:sp>
      <p:sp>
        <p:nvSpPr>
          <p:cNvPr id="6" name="Rectangle 2"/>
          <p:cNvSpPr/>
          <p:nvPr/>
        </p:nvSpPr>
        <p:spPr>
          <a:xfrm>
            <a:off x="3054361" y="1230690"/>
            <a:ext cx="5861038" cy="3539430"/>
          </a:xfrm>
          <a:prstGeom prst="rect">
            <a:avLst/>
          </a:prstGeom>
        </p:spPr>
        <p:txBody>
          <a:bodyPr wrap="square">
            <a:spAutoFit/>
          </a:bodyPr>
          <a:lstStyle/>
          <a:p>
            <a:pPr marL="457200" indent="-457200">
              <a:buFont typeface="Arial" panose="020B0604020202020204" pitchFamily="34" charset="0"/>
              <a:buChar char="•"/>
            </a:pPr>
            <a:r>
              <a:rPr lang="en-US" sz="2000" dirty="0" err="1">
                <a:solidFill>
                  <a:srgbClr val="595959"/>
                </a:solidFill>
                <a:latin typeface="Helvetica Light"/>
                <a:cs typeface="Helvetica Light"/>
              </a:rPr>
              <a:t>Pruebas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unitarias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cortas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reproducibles</a:t>
            </a:r>
            <a:r>
              <a:rPr lang="en-US" sz="2000" dirty="0">
                <a:solidFill>
                  <a:srgbClr val="595959"/>
                </a:solidFill>
                <a:latin typeface="Helvetica Light"/>
                <a:cs typeface="Helvetica Light"/>
              </a:rPr>
              <a:t> que </a:t>
            </a:r>
            <a:r>
              <a:rPr lang="en-US" sz="2000" dirty="0" err="1">
                <a:solidFill>
                  <a:srgbClr val="595959"/>
                </a:solidFill>
                <a:latin typeface="Helvetica Light"/>
                <a:cs typeface="Helvetica Light"/>
              </a:rPr>
              <a:t>verifiquen</a:t>
            </a:r>
            <a:r>
              <a:rPr lang="en-US" sz="2000" dirty="0">
                <a:solidFill>
                  <a:srgbClr val="595959"/>
                </a:solidFill>
                <a:latin typeface="Helvetica Light"/>
                <a:cs typeface="Helvetica Light"/>
              </a:rPr>
              <a:t> la </a:t>
            </a:r>
            <a:r>
              <a:rPr lang="en-US" sz="2000" dirty="0" err="1">
                <a:solidFill>
                  <a:srgbClr val="595959"/>
                </a:solidFill>
                <a:latin typeface="Helvetica Light"/>
                <a:cs typeface="Helvetica Light"/>
              </a:rPr>
              <a:t>lógica</a:t>
            </a:r>
            <a:r>
              <a:rPr lang="en-US" sz="2000" dirty="0">
                <a:solidFill>
                  <a:srgbClr val="595959"/>
                </a:solidFill>
                <a:latin typeface="Helvetica Light"/>
                <a:cs typeface="Helvetica Light"/>
              </a:rPr>
              <a:t> de </a:t>
            </a:r>
            <a:r>
              <a:rPr lang="en-US" sz="2000" dirty="0" err="1">
                <a:solidFill>
                  <a:srgbClr val="595959"/>
                </a:solidFill>
                <a:latin typeface="Helvetica Light"/>
                <a:cs typeface="Helvetica Light"/>
              </a:rPr>
              <a:t>nuestra</a:t>
            </a:r>
            <a:r>
              <a:rPr lang="en-US" sz="2000" dirty="0">
                <a:solidFill>
                  <a:srgbClr val="595959"/>
                </a:solidFill>
                <a:latin typeface="Helvetica Light"/>
                <a:cs typeface="Helvetica Light"/>
              </a:rPr>
              <a:t> App.</a:t>
            </a:r>
          </a:p>
          <a:p>
            <a:pPr marL="457200" indent="-457200">
              <a:buFont typeface="Arial" panose="020B0604020202020204" pitchFamily="34" charset="0"/>
              <a:buChar char="•"/>
            </a:pPr>
            <a:endParaRPr lang="en-US" sz="2000" dirty="0">
              <a:solidFill>
                <a:srgbClr val="595959"/>
              </a:solidFill>
              <a:latin typeface="Helvetica Light"/>
              <a:cs typeface="Helvetica Light"/>
            </a:endParaRPr>
          </a:p>
          <a:p>
            <a:pPr marL="457200" indent="-457200">
              <a:buFont typeface="Arial" panose="020B0604020202020204" pitchFamily="34" charset="0"/>
              <a:buChar char="•"/>
            </a:pPr>
            <a:r>
              <a:rPr lang="en-US" sz="2000" dirty="0" err="1">
                <a:solidFill>
                  <a:srgbClr val="595959"/>
                </a:solidFill>
                <a:latin typeface="Helvetica Light"/>
                <a:cs typeface="Helvetica Light"/>
              </a:rPr>
              <a:t>Pruebas</a:t>
            </a:r>
            <a:r>
              <a:rPr lang="en-US" sz="2000" dirty="0">
                <a:solidFill>
                  <a:srgbClr val="595959"/>
                </a:solidFill>
                <a:latin typeface="Helvetica Light"/>
                <a:cs typeface="Helvetica Light"/>
              </a:rPr>
              <a:t> de UI </a:t>
            </a:r>
            <a:r>
              <a:rPr lang="en-US" sz="2000" dirty="0" err="1">
                <a:solidFill>
                  <a:srgbClr val="595959"/>
                </a:solidFill>
                <a:latin typeface="Helvetica Light"/>
                <a:cs typeface="Helvetica Light"/>
              </a:rPr>
              <a:t>validan</a:t>
            </a:r>
            <a:r>
              <a:rPr lang="en-US" sz="2000" dirty="0">
                <a:solidFill>
                  <a:srgbClr val="595959"/>
                </a:solidFill>
                <a:latin typeface="Helvetica Light"/>
                <a:cs typeface="Helvetica Light"/>
              </a:rPr>
              <a:t> el </a:t>
            </a:r>
            <a:r>
              <a:rPr lang="en-US" sz="2000" dirty="0" err="1">
                <a:solidFill>
                  <a:srgbClr val="595959"/>
                </a:solidFill>
                <a:latin typeface="Helvetica Light"/>
                <a:cs typeface="Helvetica Light"/>
              </a:rPr>
              <a:t>comportamiento</a:t>
            </a:r>
            <a:r>
              <a:rPr lang="en-US" sz="2000" dirty="0">
                <a:solidFill>
                  <a:srgbClr val="595959"/>
                </a:solidFill>
                <a:latin typeface="Helvetica Light"/>
                <a:cs typeface="Helvetica Light"/>
              </a:rPr>
              <a:t> de la </a:t>
            </a:r>
            <a:r>
              <a:rPr lang="en-US" sz="2000" dirty="0" err="1">
                <a:solidFill>
                  <a:srgbClr val="595959"/>
                </a:solidFill>
                <a:latin typeface="Helvetica Light"/>
                <a:cs typeface="Helvetica Light"/>
              </a:rPr>
              <a:t>aplicación</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problemas</a:t>
            </a:r>
            <a:r>
              <a:rPr lang="en-US" sz="2000" dirty="0">
                <a:solidFill>
                  <a:srgbClr val="595959"/>
                </a:solidFill>
                <a:latin typeface="Helvetica Light"/>
                <a:cs typeface="Helvetica Light"/>
              </a:rPr>
              <a:t> de UX y </a:t>
            </a:r>
            <a:r>
              <a:rPr lang="en-US" sz="2000" dirty="0" err="1">
                <a:solidFill>
                  <a:srgbClr val="595959"/>
                </a:solidFill>
                <a:latin typeface="Helvetica Light"/>
                <a:cs typeface="Helvetica Light"/>
              </a:rPr>
              <a:t>validación</a:t>
            </a:r>
            <a:r>
              <a:rPr lang="en-US" sz="2000" dirty="0">
                <a:solidFill>
                  <a:srgbClr val="595959"/>
                </a:solidFill>
                <a:latin typeface="Helvetica Light"/>
                <a:cs typeface="Helvetica Light"/>
              </a:rPr>
              <a:t> de </a:t>
            </a:r>
            <a:r>
              <a:rPr lang="en-US" sz="2000" dirty="0" err="1">
                <a:solidFill>
                  <a:srgbClr val="595959"/>
                </a:solidFill>
                <a:latin typeface="Helvetica Light"/>
                <a:cs typeface="Helvetica Light"/>
              </a:rPr>
              <a:t>funcionamiento</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en</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dispositivos</a:t>
            </a:r>
            <a:r>
              <a:rPr lang="en-US" sz="2000" dirty="0">
                <a:solidFill>
                  <a:srgbClr val="595959"/>
                </a:solidFill>
                <a:latin typeface="Helvetica Light"/>
                <a:cs typeface="Helvetica Light"/>
              </a:rPr>
              <a:t>.</a:t>
            </a:r>
          </a:p>
          <a:p>
            <a:pPr marL="457200" indent="-457200">
              <a:buFont typeface="Arial" panose="020B0604020202020204" pitchFamily="34" charset="0"/>
              <a:buChar char="•"/>
            </a:pPr>
            <a:endParaRPr lang="en-US" sz="2000" dirty="0">
              <a:solidFill>
                <a:srgbClr val="595959"/>
              </a:solidFill>
              <a:latin typeface="Helvetica Light"/>
              <a:cs typeface="Helvetica Light"/>
            </a:endParaRPr>
          </a:p>
          <a:p>
            <a:pPr marL="457200" indent="-457200">
              <a:buFont typeface="Arial" panose="020B0604020202020204" pitchFamily="34" charset="0"/>
              <a:buChar char="•"/>
            </a:pPr>
            <a:r>
              <a:rPr lang="en-US" sz="2000" dirty="0" err="1">
                <a:solidFill>
                  <a:srgbClr val="595959"/>
                </a:solidFill>
                <a:latin typeface="Helvetica Light"/>
                <a:cs typeface="Helvetica Light"/>
              </a:rPr>
              <a:t>Fácil</a:t>
            </a:r>
            <a:r>
              <a:rPr lang="en-US" sz="2000" dirty="0">
                <a:solidFill>
                  <a:srgbClr val="595959"/>
                </a:solidFill>
                <a:latin typeface="Helvetica Light"/>
                <a:cs typeface="Helvetica Light"/>
              </a:rPr>
              <a:t> de </a:t>
            </a:r>
            <a:r>
              <a:rPr lang="en-US" sz="2000" dirty="0" err="1">
                <a:solidFill>
                  <a:srgbClr val="595959"/>
                </a:solidFill>
                <a:latin typeface="Helvetica Light"/>
                <a:cs typeface="Helvetica Light"/>
              </a:rPr>
              <a:t>crear</a:t>
            </a:r>
            <a:r>
              <a:rPr lang="en-US" sz="2000" dirty="0">
                <a:solidFill>
                  <a:srgbClr val="595959"/>
                </a:solidFill>
                <a:latin typeface="Helvetica Light"/>
                <a:cs typeface="Helvetica Light"/>
              </a:rPr>
              <a:t> tests con Test Recorder.</a:t>
            </a:r>
          </a:p>
          <a:p>
            <a:pPr marL="457200" indent="-457200">
              <a:buFont typeface="Arial" panose="020B0604020202020204" pitchFamily="34" charset="0"/>
              <a:buChar char="•"/>
            </a:pPr>
            <a:endParaRPr lang="en-US" sz="2000" dirty="0">
              <a:solidFill>
                <a:srgbClr val="595959"/>
              </a:solidFill>
              <a:latin typeface="Helvetica Light"/>
              <a:cs typeface="Helvetica Light"/>
            </a:endParaRPr>
          </a:p>
          <a:p>
            <a:pPr marL="457200" indent="-457200">
              <a:buFont typeface="Arial" panose="020B0604020202020204" pitchFamily="34" charset="0"/>
              <a:buChar char="•"/>
            </a:pPr>
            <a:r>
              <a:rPr lang="en-US" sz="2000" dirty="0" err="1">
                <a:solidFill>
                  <a:srgbClr val="595959"/>
                </a:solidFill>
                <a:latin typeface="Helvetica Light"/>
                <a:cs typeface="Helvetica Light"/>
              </a:rPr>
              <a:t>Acceso</a:t>
            </a:r>
            <a:r>
              <a:rPr lang="en-US" sz="2000" dirty="0">
                <a:solidFill>
                  <a:srgbClr val="595959"/>
                </a:solidFill>
                <a:latin typeface="Helvetica Light"/>
                <a:cs typeface="Helvetica Light"/>
              </a:rPr>
              <a:t> a </a:t>
            </a:r>
            <a:r>
              <a:rPr lang="en-US" sz="2000" dirty="0" err="1">
                <a:solidFill>
                  <a:srgbClr val="595959"/>
                </a:solidFill>
                <a:latin typeface="Helvetica Light"/>
                <a:cs typeface="Helvetica Light"/>
              </a:rPr>
              <a:t>cientos</a:t>
            </a:r>
            <a:r>
              <a:rPr lang="en-US" sz="2000" dirty="0">
                <a:solidFill>
                  <a:srgbClr val="595959"/>
                </a:solidFill>
                <a:latin typeface="Helvetica Light"/>
                <a:cs typeface="Helvetica Light"/>
              </a:rPr>
              <a:t> de </a:t>
            </a:r>
            <a:r>
              <a:rPr lang="en-US" sz="2000" dirty="0" err="1">
                <a:solidFill>
                  <a:srgbClr val="595959"/>
                </a:solidFill>
                <a:latin typeface="Helvetica Light"/>
                <a:cs typeface="Helvetica Light"/>
              </a:rPr>
              <a:t>dispositivos</a:t>
            </a:r>
            <a:r>
              <a:rPr lang="en-US" sz="2000" dirty="0">
                <a:solidFill>
                  <a:srgbClr val="595959"/>
                </a:solidFill>
                <a:latin typeface="Helvetica Light"/>
                <a:cs typeface="Helvetica Light"/>
              </a:rPr>
              <a:t> con Test Cloud.</a:t>
            </a:r>
          </a:p>
          <a:p>
            <a:pPr marL="457200" indent="-457200">
              <a:buFont typeface="Arial" panose="020B0604020202020204" pitchFamily="34" charset="0"/>
              <a:buChar char="•"/>
            </a:pPr>
            <a:endParaRPr lang="en-US" sz="2400" b="1" dirty="0">
              <a:solidFill>
                <a:srgbClr val="595959"/>
              </a:solidFill>
              <a:latin typeface="Helvetica Light"/>
              <a:cs typeface="Helvetica Light"/>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2649"/>
            <a:ext cx="3054361" cy="3054361"/>
          </a:xfrm>
          <a:prstGeom prst="rect">
            <a:avLst/>
          </a:prstGeom>
        </p:spPr>
      </p:pic>
    </p:spTree>
    <p:extLst>
      <p:ext uri="{BB962C8B-B14F-4D97-AF65-F5344CB8AC3E}">
        <p14:creationId xmlns:p14="http://schemas.microsoft.com/office/powerpoint/2010/main" val="9078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anim calcmode="lin" valueType="num">
                                      <p:cBhvr>
                                        <p:cTn id="14" dur="250" fill="hold"/>
                                        <p:tgtEl>
                                          <p:spTgt spid="2"/>
                                        </p:tgtEl>
                                        <p:attrNameLst>
                                          <p:attrName>ppt_x</p:attrName>
                                        </p:attrNameLst>
                                      </p:cBhvr>
                                      <p:tavLst>
                                        <p:tav tm="0">
                                          <p:val>
                                            <p:strVal val="#ppt_x"/>
                                          </p:val>
                                        </p:tav>
                                        <p:tav tm="100000">
                                          <p:val>
                                            <p:strVal val="#ppt_x"/>
                                          </p:val>
                                        </p:tav>
                                      </p:tavLst>
                                    </p:anim>
                                    <p:anim calcmode="lin" valueType="num">
                                      <p:cBhvr>
                                        <p:cTn id="15"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813454" y="320186"/>
            <a:ext cx="8101946" cy="498964"/>
          </a:xfrm>
        </p:spPr>
        <p:txBody>
          <a:bodyPr/>
          <a:lstStyle/>
          <a:p>
            <a:r>
              <a:rPr lang="en-US" dirty="0">
                <a:latin typeface="Segoe UI" panose="020B0502040204020203" pitchFamily="34" charset="0"/>
                <a:cs typeface="Segoe UI" panose="020B0502040204020203" pitchFamily="34" charset="0"/>
              </a:rPr>
              <a:t>¿PREGUNTAS y </a:t>
            </a:r>
            <a:r>
              <a:rPr lang="en-US" dirty="0">
                <a:solidFill>
                  <a:schemeClr val="accent2"/>
                </a:solidFill>
                <a:latin typeface="Segoe UI" panose="020B0502040204020203" pitchFamily="34" charset="0"/>
                <a:cs typeface="Segoe UI" panose="020B0502040204020203" pitchFamily="34" charset="0"/>
              </a:rPr>
              <a:t>RESPUESTAS</a:t>
            </a:r>
            <a:r>
              <a:rPr lang="en-US"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9" name="Text Placeholder 8"/>
          <p:cNvSpPr>
            <a:spLocks noGrp="1"/>
          </p:cNvSpPr>
          <p:nvPr>
            <p:ph type="body" sz="quarter" idx="22"/>
          </p:nvPr>
        </p:nvSpPr>
        <p:spPr>
          <a:xfrm>
            <a:off x="825827" y="742950"/>
            <a:ext cx="8089573" cy="304800"/>
          </a:xfrm>
        </p:spPr>
        <p:txBody>
          <a:bodyPr/>
          <a:lstStyle/>
          <a:p>
            <a:r>
              <a:rPr lang="en-US" dirty="0"/>
              <a:t>¿</a:t>
            </a:r>
            <a:r>
              <a:rPr lang="en-US" dirty="0" err="1"/>
              <a:t>Dudas</a:t>
            </a:r>
            <a:r>
              <a:rPr lang="en-US" dirty="0"/>
              <a:t>?</a:t>
            </a:r>
          </a:p>
        </p:txBody>
      </p:sp>
      <p:sp>
        <p:nvSpPr>
          <p:cNvPr id="28" name="Text Placeholder 1"/>
          <p:cNvSpPr txBox="1">
            <a:spLocks/>
          </p:cNvSpPr>
          <p:nvPr/>
        </p:nvSpPr>
        <p:spPr>
          <a:xfrm>
            <a:off x="342685" y="1276350"/>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chemeClr val="accent2"/>
                </a:solidFill>
                <a:latin typeface="Aller" pitchFamily="2" charset="0"/>
              </a:rPr>
              <a:t>P</a:t>
            </a:r>
            <a:r>
              <a:rPr lang="en-US" sz="8800" dirty="0">
                <a:solidFill>
                  <a:schemeClr val="accent2"/>
                </a:solidFill>
                <a:latin typeface="Aller" pitchFamily="2" charset="0"/>
              </a:rPr>
              <a:t>&amp;</a:t>
            </a:r>
            <a:r>
              <a:rPr lang="en-US" sz="16600" dirty="0">
                <a:solidFill>
                  <a:schemeClr val="accent2"/>
                </a:solidFill>
                <a:latin typeface="Aller" pitchFamily="2" charset="0"/>
              </a:rPr>
              <a:t>R</a:t>
            </a:r>
            <a:endParaRPr lang="ru-RU" sz="16600" dirty="0">
              <a:solidFill>
                <a:schemeClr val="accent2"/>
              </a:solidFill>
            </a:endParaRPr>
          </a:p>
        </p:txBody>
      </p:sp>
    </p:spTree>
    <p:extLst>
      <p:ext uri="{BB962C8B-B14F-4D97-AF65-F5344CB8AC3E}">
        <p14:creationId xmlns:p14="http://schemas.microsoft.com/office/powerpoint/2010/main" val="1576381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GRACIAS a </a:t>
            </a:r>
            <a:r>
              <a:rPr lang="en-US" dirty="0">
                <a:solidFill>
                  <a:schemeClr val="accent2"/>
                </a:solidFill>
                <a:latin typeface="Segoe UI" panose="020B0502040204020203" pitchFamily="34" charset="0"/>
                <a:cs typeface="Segoe UI" panose="020B0502040204020203" pitchFamily="34" charset="0"/>
              </a:rPr>
              <a:t>TODOS</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9" name="Text Placeholder 8"/>
          <p:cNvSpPr>
            <a:spLocks noGrp="1"/>
          </p:cNvSpPr>
          <p:nvPr>
            <p:ph type="body" sz="quarter" idx="22"/>
          </p:nvPr>
        </p:nvSpPr>
        <p:spPr>
          <a:xfrm>
            <a:off x="533400" y="742950"/>
            <a:ext cx="8089573" cy="304800"/>
          </a:xfrm>
        </p:spPr>
        <p:txBody>
          <a:bodyPr/>
          <a:lstStyle/>
          <a:p>
            <a:r>
              <a:rPr lang="en-US" dirty="0" err="1"/>
              <a:t>Por</a:t>
            </a:r>
            <a:r>
              <a:rPr lang="en-US" dirty="0"/>
              <a:t> </a:t>
            </a:r>
            <a:r>
              <a:rPr lang="en-US" dirty="0" err="1"/>
              <a:t>vuestro</a:t>
            </a:r>
            <a:r>
              <a:rPr lang="en-US" dirty="0"/>
              <a:t> </a:t>
            </a:r>
            <a:r>
              <a:rPr lang="en-US" dirty="0" err="1"/>
              <a:t>tiempo</a:t>
            </a:r>
            <a:r>
              <a:rPr lang="en-US" dirty="0"/>
              <a:t>!</a:t>
            </a:r>
          </a:p>
        </p:txBody>
      </p:sp>
      <p:sp>
        <p:nvSpPr>
          <p:cNvPr id="5" name="Title 2"/>
          <p:cNvSpPr txBox="1">
            <a:spLocks/>
          </p:cNvSpPr>
          <p:nvPr/>
        </p:nvSpPr>
        <p:spPr>
          <a:xfrm>
            <a:off x="990600" y="18859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chemeClr val="accent2"/>
                </a:solidFill>
                <a:latin typeface="+mn-lt"/>
              </a:rPr>
              <a:t>Javier Suárez</a:t>
            </a:r>
          </a:p>
        </p:txBody>
      </p:sp>
      <p:sp>
        <p:nvSpPr>
          <p:cNvPr id="6" name="Text Placeholder 4"/>
          <p:cNvSpPr>
            <a:spLocks noGrp="1"/>
          </p:cNvSpPr>
          <p:nvPr/>
        </p:nvSpPr>
        <p:spPr>
          <a:xfrm>
            <a:off x="990600" y="2472938"/>
            <a:ext cx="5105400" cy="1621641"/>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solidFill>
                  <a:schemeClr val="accent1">
                    <a:lumMod val="50000"/>
                  </a:schemeClr>
                </a:solidFill>
              </a:rPr>
              <a:t>Microsoft MVP </a:t>
            </a:r>
          </a:p>
          <a:p>
            <a:r>
              <a:rPr lang="en-US" sz="1400" dirty="0">
                <a:solidFill>
                  <a:schemeClr val="accent1">
                    <a:lumMod val="50000"/>
                  </a:schemeClr>
                </a:solidFill>
              </a:rPr>
              <a:t>Xamarin MVP</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a:solidFill>
                  <a:schemeClr val="accent1">
                    <a:lumMod val="50000"/>
                  </a:schemeClr>
                </a:solidFill>
              </a:rPr>
              <a:t>Blog: </a:t>
            </a:r>
            <a:r>
              <a:rPr lang="en-US" sz="1400" dirty="0">
                <a:solidFill>
                  <a:schemeClr val="accent1">
                    <a:lumMod val="50000"/>
                  </a:schemeClr>
                </a:solidFill>
                <a:hlinkClick r:id="rId2"/>
              </a:rPr>
              <a:t>http://geeks.ms/blogs/jsuarez</a:t>
            </a:r>
            <a:endParaRPr lang="en-US" sz="1400" dirty="0">
              <a:solidFill>
                <a:schemeClr val="accent1">
                  <a:lumMod val="50000"/>
                </a:schemeClr>
              </a:solidFill>
            </a:endParaRPr>
          </a:p>
          <a:p>
            <a:pPr marL="285750" indent="-285750">
              <a:buFont typeface="Arial" panose="020B0604020202020204" pitchFamily="34" charset="0"/>
              <a:buChar char="•"/>
            </a:pPr>
            <a:r>
              <a:rPr lang="en-US" sz="1400" dirty="0">
                <a:solidFill>
                  <a:schemeClr val="accent1">
                    <a:lumMod val="50000"/>
                  </a:schemeClr>
                </a:solidFill>
              </a:rPr>
              <a:t>Email: </a:t>
            </a:r>
            <a:r>
              <a:rPr lang="en-US" sz="1400" dirty="0">
                <a:solidFill>
                  <a:schemeClr val="accent1">
                    <a:lumMod val="50000"/>
                  </a:schemeClr>
                </a:solidFill>
                <a:hlinkClick r:id="rId3"/>
              </a:rPr>
              <a:t>javiersuarezruiz@hotmail.com</a:t>
            </a:r>
            <a:endParaRPr lang="en-US" sz="1400" dirty="0">
              <a:solidFill>
                <a:schemeClr val="accent1">
                  <a:lumMod val="50000"/>
                </a:schemeClr>
              </a:solidFill>
            </a:endParaRPr>
          </a:p>
          <a:p>
            <a:pPr marL="285750" indent="-285750">
              <a:buFont typeface="Arial" panose="020B0604020202020204" pitchFamily="34" charset="0"/>
              <a:buChar char="•"/>
            </a:pPr>
            <a:r>
              <a:rPr lang="en-US" sz="1400" dirty="0">
                <a:solidFill>
                  <a:schemeClr val="accent1">
                    <a:lumMod val="50000"/>
                  </a:schemeClr>
                </a:solidFill>
              </a:rPr>
              <a:t>Twitter: @</a:t>
            </a:r>
            <a:r>
              <a:rPr lang="en-US" sz="1400" dirty="0" err="1">
                <a:solidFill>
                  <a:schemeClr val="accent1">
                    <a:lumMod val="50000"/>
                  </a:schemeClr>
                </a:solidFill>
              </a:rPr>
              <a:t>jsuarezruiz</a:t>
            </a:r>
            <a:endParaRPr lang="en-US" sz="1400" dirty="0">
              <a:solidFill>
                <a:schemeClr val="accent1">
                  <a:lumMod val="50000"/>
                </a:schemeClr>
              </a:solidFill>
            </a:endParaRPr>
          </a:p>
          <a:p>
            <a:endParaRPr lang="en-US" sz="2400" dirty="0">
              <a:solidFill>
                <a:schemeClr val="accent1">
                  <a:lumMod val="50000"/>
                </a:schemeClr>
              </a:solidFill>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885950"/>
            <a:ext cx="1981737" cy="2134871"/>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00" y="3541677"/>
            <a:ext cx="305337" cy="479144"/>
          </a:xfrm>
          <a:prstGeom prst="rect">
            <a:avLst/>
          </a:prstGeom>
        </p:spPr>
      </p:pic>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07039" y="3536174"/>
            <a:ext cx="412961" cy="490150"/>
          </a:xfrm>
          <a:prstGeom prst="rect">
            <a:avLst/>
          </a:prstGeom>
        </p:spPr>
      </p:pic>
    </p:spTree>
    <p:extLst>
      <p:ext uri="{BB962C8B-B14F-4D97-AF65-F5344CB8AC3E}">
        <p14:creationId xmlns:p14="http://schemas.microsoft.com/office/powerpoint/2010/main" val="21461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571750"/>
            <a:ext cx="7543800" cy="498964"/>
          </a:xfrm>
        </p:spPr>
        <p:txBody>
          <a:bodyPr>
            <a:normAutofit/>
          </a:bodyPr>
          <a:lstStyle/>
          <a:p>
            <a:r>
              <a:rPr lang="en-US" dirty="0">
                <a:latin typeface="Segoe UI" panose="020B0502040204020203" pitchFamily="34" charset="0"/>
                <a:cs typeface="Segoe UI" panose="020B0502040204020203" pitchFamily="34" charset="0"/>
              </a:rPr>
              <a:t>TESTING DE </a:t>
            </a:r>
            <a:r>
              <a:rPr lang="en-US" dirty="0">
                <a:solidFill>
                  <a:schemeClr val="accent2"/>
                </a:solidFill>
                <a:latin typeface="Segoe UI" panose="020B0502040204020203" pitchFamily="34" charset="0"/>
                <a:cs typeface="Segoe UI" panose="020B0502040204020203" pitchFamily="34" charset="0"/>
              </a:rPr>
              <a:t>APPS XAMARIN</a:t>
            </a:r>
          </a:p>
        </p:txBody>
      </p:sp>
      <p:sp>
        <p:nvSpPr>
          <p:cNvPr id="10" name="Text Placeholder 9"/>
          <p:cNvSpPr>
            <a:spLocks noGrp="1"/>
          </p:cNvSpPr>
          <p:nvPr>
            <p:ph type="body" sz="quarter" idx="25"/>
          </p:nvPr>
        </p:nvSpPr>
        <p:spPr>
          <a:xfrm>
            <a:off x="304800" y="2945810"/>
            <a:ext cx="8000999" cy="540340"/>
          </a:xfrm>
        </p:spPr>
        <p:txBody>
          <a:bodyPr/>
          <a:lstStyle/>
          <a:p>
            <a:r>
              <a:rPr lang="en-US" dirty="0">
                <a:solidFill>
                  <a:schemeClr val="bg1"/>
                </a:solidFill>
              </a:rPr>
              <a:t>Como </a:t>
            </a:r>
            <a:r>
              <a:rPr lang="en-US" dirty="0" err="1">
                <a:solidFill>
                  <a:schemeClr val="bg1"/>
                </a:solidFill>
              </a:rPr>
              <a:t>hacer</a:t>
            </a:r>
            <a:r>
              <a:rPr lang="en-US" dirty="0">
                <a:solidFill>
                  <a:schemeClr val="bg1"/>
                </a:solidFill>
              </a:rPr>
              <a:t> test </a:t>
            </a:r>
            <a:r>
              <a:rPr lang="en-US" dirty="0" err="1">
                <a:solidFill>
                  <a:schemeClr val="bg1"/>
                </a:solidFill>
              </a:rPr>
              <a:t>unitarios</a:t>
            </a:r>
            <a:r>
              <a:rPr lang="en-US" dirty="0">
                <a:solidFill>
                  <a:schemeClr val="bg1"/>
                </a:solidFill>
              </a:rPr>
              <a:t> y de UI de Apps </a:t>
            </a:r>
            <a:r>
              <a:rPr lang="en-US" dirty="0" err="1">
                <a:solidFill>
                  <a:schemeClr val="bg1"/>
                </a:solidFill>
              </a:rPr>
              <a:t>móviles</a:t>
            </a:r>
            <a:r>
              <a:rPr lang="en-US" dirty="0">
                <a:solidFill>
                  <a:schemeClr val="bg1"/>
                </a:solidFill>
              </a:rPr>
              <a:t> </a:t>
            </a:r>
            <a:r>
              <a:rPr lang="en-US" dirty="0" err="1">
                <a:solidFill>
                  <a:schemeClr val="bg1"/>
                </a:solidFill>
              </a:rPr>
              <a:t>multiplataforma</a:t>
            </a:r>
            <a:r>
              <a:rPr lang="en-US" dirty="0">
                <a:solidFill>
                  <a:schemeClr val="bg1"/>
                </a:solidFill>
              </a:rPr>
              <a:t> Xamarin.</a:t>
            </a:r>
          </a:p>
        </p:txBody>
      </p:sp>
      <p:pic>
        <p:nvPicPr>
          <p:cNvPr id="17" name="Picture Placeholder 16"/>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2700" y="86966"/>
            <a:ext cx="9138599" cy="2103782"/>
          </a:xfrm>
        </p:spPr>
      </p:pic>
    </p:spTree>
    <p:extLst>
      <p:ext uri="{BB962C8B-B14F-4D97-AF65-F5344CB8AC3E}">
        <p14:creationId xmlns:p14="http://schemas.microsoft.com/office/powerpoint/2010/main" val="425413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200" b="1" dirty="0">
                <a:solidFill>
                  <a:schemeClr val="accent2"/>
                </a:solidFill>
                <a:latin typeface="Segoe UI" panose="020B0502040204020203" pitchFamily="34" charset="0"/>
                <a:cs typeface="Segoe UI" panose="020B0502040204020203" pitchFamily="34" charset="0"/>
              </a:rPr>
              <a:t>XAMARIN</a:t>
            </a:r>
            <a:r>
              <a:rPr lang="en-US" sz="3200" b="1" dirty="0">
                <a:latin typeface="Segoe UI" panose="020B0502040204020203" pitchFamily="34" charset="0"/>
                <a:cs typeface="Segoe UI" panose="020B0502040204020203" pitchFamily="34" charset="0"/>
              </a:rPr>
              <a:t> + XAMARIN.FORMS</a:t>
            </a:r>
          </a:p>
        </p:txBody>
      </p:sp>
      <p:sp>
        <p:nvSpPr>
          <p:cNvPr id="3" name="Text Placeholder 2"/>
          <p:cNvSpPr>
            <a:spLocks noGrp="1"/>
          </p:cNvSpPr>
          <p:nvPr>
            <p:ph type="body" sz="quarter" idx="10"/>
          </p:nvPr>
        </p:nvSpPr>
        <p:spPr>
          <a:xfrm>
            <a:off x="749939" y="3875904"/>
            <a:ext cx="3377351" cy="386581"/>
          </a:xfrm>
        </p:spPr>
        <p:txBody>
          <a:bodyPr/>
          <a:lstStyle/>
          <a:p>
            <a:pPr algn="ctr">
              <a:lnSpc>
                <a:spcPct val="100000"/>
              </a:lnSpc>
            </a:pPr>
            <a:r>
              <a:rPr lang="en-US" sz="1912" dirty="0">
                <a:solidFill>
                  <a:schemeClr val="tx1"/>
                </a:solidFill>
              </a:rPr>
              <a:t>Classic</a:t>
            </a:r>
          </a:p>
        </p:txBody>
      </p:sp>
      <p:sp>
        <p:nvSpPr>
          <p:cNvPr id="4" name="Text Placeholder 3"/>
          <p:cNvSpPr>
            <a:spLocks noGrp="1"/>
          </p:cNvSpPr>
          <p:nvPr>
            <p:ph type="body" sz="quarter" idx="11"/>
          </p:nvPr>
        </p:nvSpPr>
        <p:spPr>
          <a:xfrm>
            <a:off x="4911661" y="3875904"/>
            <a:ext cx="3370931" cy="386581"/>
          </a:xfrm>
        </p:spPr>
        <p:txBody>
          <a:bodyPr/>
          <a:lstStyle/>
          <a:p>
            <a:pPr algn="ctr">
              <a:lnSpc>
                <a:spcPct val="100000"/>
              </a:lnSpc>
            </a:pPr>
            <a:r>
              <a:rPr lang="en-US" sz="1912" dirty="0">
                <a:solidFill>
                  <a:schemeClr val="tx1"/>
                </a:solidFill>
              </a:rPr>
              <a:t>Con </a:t>
            </a:r>
            <a:r>
              <a:rPr lang="en-US" sz="1912" dirty="0" err="1">
                <a:solidFill>
                  <a:schemeClr val="tx1"/>
                </a:solidFill>
              </a:rPr>
              <a:t>Xamarin.Forms</a:t>
            </a:r>
            <a:endParaRPr lang="en-US" sz="1912" dirty="0">
              <a:solidFill>
                <a:schemeClr val="tx1"/>
              </a:solidFill>
            </a:endParaRPr>
          </a:p>
        </p:txBody>
      </p:sp>
      <p:grpSp>
        <p:nvGrpSpPr>
          <p:cNvPr id="25" name="Group 24"/>
          <p:cNvGrpSpPr/>
          <p:nvPr/>
        </p:nvGrpSpPr>
        <p:grpSpPr>
          <a:xfrm>
            <a:off x="749939" y="1861072"/>
            <a:ext cx="3377351" cy="1902410"/>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9" cy="62181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9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31" name="TextBox 30"/>
            <p:cNvSpPr txBox="1"/>
            <p:nvPr/>
          </p:nvSpPr>
          <p:spPr>
            <a:xfrm>
              <a:off x="6845301" y="2021411"/>
              <a:ext cx="1968499" cy="62181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900" dirty="0">
                  <a:solidFill>
                    <a:schemeClr val="bg1"/>
                  </a:solidFill>
                </a:rPr>
                <a:t>Windows C# UI</a:t>
              </a:r>
            </a:p>
          </p:txBody>
        </p:sp>
        <p:sp>
          <p:nvSpPr>
            <p:cNvPr id="32" name="TextBox 31"/>
            <p:cNvSpPr txBox="1"/>
            <p:nvPr/>
          </p:nvSpPr>
          <p:spPr>
            <a:xfrm>
              <a:off x="4626796" y="2021408"/>
              <a:ext cx="2353425" cy="62181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900" dirty="0">
                  <a:solidFill>
                    <a:schemeClr val="bg1"/>
                  </a:solidFill>
                </a:rPr>
                <a:t>Android C# UI</a:t>
              </a:r>
            </a:p>
          </p:txBody>
        </p:sp>
      </p:grpSp>
      <p:grpSp>
        <p:nvGrpSpPr>
          <p:cNvPr id="7" name="Group 6"/>
          <p:cNvGrpSpPr/>
          <p:nvPr/>
        </p:nvGrpSpPr>
        <p:grpSpPr>
          <a:xfrm>
            <a:off x="1008480" y="1352260"/>
            <a:ext cx="2791990" cy="461842"/>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4905242" y="1352260"/>
            <a:ext cx="3377351" cy="2401886"/>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663"/>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12"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29"/>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353" dirty="0">
                  <a:solidFill>
                    <a:schemeClr val="bg1"/>
                  </a:solidFill>
                </a:rPr>
                <a:t>Shared UI Code</a:t>
              </a:r>
            </a:p>
          </p:txBody>
        </p:sp>
      </p:grpSp>
      <p:sp>
        <p:nvSpPr>
          <p:cNvPr id="67" name="TextBox 66"/>
          <p:cNvSpPr txBox="1"/>
          <p:nvPr/>
        </p:nvSpPr>
        <p:spPr>
          <a:xfrm>
            <a:off x="757096" y="2638557"/>
            <a:ext cx="3370194" cy="511491"/>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12" dirty="0">
                <a:solidFill>
                  <a:schemeClr val="bg1"/>
                </a:solidFill>
                <a:latin typeface="+mj-lt"/>
              </a:rPr>
              <a:t>Shared C# Backend</a:t>
            </a:r>
          </a:p>
        </p:txBody>
      </p:sp>
    </p:spTree>
    <p:extLst>
      <p:ext uri="{BB962C8B-B14F-4D97-AF65-F5344CB8AC3E}">
        <p14:creationId xmlns:p14="http://schemas.microsoft.com/office/powerpoint/2010/main" val="2533819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1" y="357534"/>
            <a:ext cx="8741880" cy="839408"/>
          </a:xfrm>
        </p:spPr>
        <p:txBody>
          <a:bodyPr/>
          <a:lstStyle/>
          <a:p>
            <a:pPr algn="ctr">
              <a:lnSpc>
                <a:spcPct val="100000"/>
              </a:lnSpc>
            </a:pPr>
            <a:r>
              <a:rPr lang="en-US" sz="2400" i="1" dirty="0" err="1">
                <a:latin typeface="Segoe UI" panose="020B0502040204020203" pitchFamily="34" charset="0"/>
                <a:cs typeface="Segoe UI" panose="020B0502040204020203" pitchFamily="34" charset="0"/>
              </a:rPr>
              <a:t>Cualquier</a:t>
            </a:r>
            <a:r>
              <a:rPr lang="en-US" sz="2400" i="1" dirty="0">
                <a:latin typeface="Segoe UI" panose="020B0502040204020203" pitchFamily="34" charset="0"/>
                <a:cs typeface="Segoe UI" panose="020B0502040204020203" pitchFamily="34" charset="0"/>
              </a:rPr>
              <a:t> </a:t>
            </a:r>
            <a:r>
              <a:rPr lang="en-US" sz="2400" i="1" dirty="0" err="1">
                <a:latin typeface="Segoe UI" panose="020B0502040204020203" pitchFamily="34" charset="0"/>
                <a:cs typeface="Segoe UI" panose="020B0502040204020203" pitchFamily="34" charset="0"/>
              </a:rPr>
              <a:t>cosa</a:t>
            </a:r>
            <a:r>
              <a:rPr lang="en-US" sz="2400" i="1" dirty="0">
                <a:latin typeface="Segoe UI" panose="020B0502040204020203" pitchFamily="34" charset="0"/>
                <a:cs typeface="Segoe UI" panose="020B0502040204020203" pitchFamily="34" charset="0"/>
              </a:rPr>
              <a:t> que </a:t>
            </a:r>
            <a:r>
              <a:rPr lang="en-US" sz="2400" i="1" dirty="0" err="1">
                <a:latin typeface="Segoe UI" panose="020B0502040204020203" pitchFamily="34" charset="0"/>
                <a:cs typeface="Segoe UI" panose="020B0502040204020203" pitchFamily="34" charset="0"/>
              </a:rPr>
              <a:t>pudieras</a:t>
            </a:r>
            <a:r>
              <a:rPr lang="en-US" sz="2400" i="1" dirty="0">
                <a:latin typeface="Segoe UI" panose="020B0502040204020203" pitchFamily="34" charset="0"/>
                <a:cs typeface="Segoe UI" panose="020B0502040204020203" pitchFamily="34" charset="0"/>
              </a:rPr>
              <a:t> </a:t>
            </a:r>
            <a:r>
              <a:rPr lang="en-US" sz="2400" i="1" dirty="0" err="1">
                <a:latin typeface="Segoe UI" panose="020B0502040204020203" pitchFamily="34" charset="0"/>
                <a:cs typeface="Segoe UI" panose="020B0502040204020203" pitchFamily="34" charset="0"/>
              </a:rPr>
              <a:t>hacer</a:t>
            </a:r>
            <a:r>
              <a:rPr lang="en-US" sz="2400" i="1" dirty="0">
                <a:latin typeface="Segoe UI" panose="020B0502040204020203" pitchFamily="34" charset="0"/>
                <a:cs typeface="Segoe UI" panose="020B0502040204020203" pitchFamily="34" charset="0"/>
              </a:rPr>
              <a:t> con Objective-C, Swift, o Java</a:t>
            </a:r>
            <a:br>
              <a:rPr lang="en-US" sz="2400" i="1" dirty="0">
                <a:latin typeface="Segoe UI" panose="020B0502040204020203" pitchFamily="34" charset="0"/>
                <a:cs typeface="Segoe UI" panose="020B0502040204020203" pitchFamily="34" charset="0"/>
              </a:rPr>
            </a:br>
            <a:r>
              <a:rPr lang="en-US" sz="2400" i="1" dirty="0">
                <a:latin typeface="Segoe UI" panose="020B0502040204020203" pitchFamily="34" charset="0"/>
                <a:cs typeface="Segoe UI" panose="020B0502040204020203" pitchFamily="34" charset="0"/>
              </a:rPr>
              <a:t>se </a:t>
            </a:r>
            <a:r>
              <a:rPr lang="en-US" sz="2400" i="1" dirty="0" err="1">
                <a:latin typeface="Segoe UI" panose="020B0502040204020203" pitchFamily="34" charset="0"/>
                <a:cs typeface="Segoe UI" panose="020B0502040204020203" pitchFamily="34" charset="0"/>
              </a:rPr>
              <a:t>puede</a:t>
            </a:r>
            <a:r>
              <a:rPr lang="en-US" sz="2400" i="1" dirty="0">
                <a:latin typeface="Segoe UI" panose="020B0502040204020203" pitchFamily="34" charset="0"/>
                <a:cs typeface="Segoe UI" panose="020B0502040204020203" pitchFamily="34" charset="0"/>
              </a:rPr>
              <a:t> </a:t>
            </a:r>
            <a:r>
              <a:rPr lang="en-US" sz="2400" i="1" dirty="0" err="1">
                <a:latin typeface="Segoe UI" panose="020B0502040204020203" pitchFamily="34" charset="0"/>
                <a:cs typeface="Segoe UI" panose="020B0502040204020203" pitchFamily="34" charset="0"/>
              </a:rPr>
              <a:t>hacer</a:t>
            </a:r>
            <a:r>
              <a:rPr lang="en-US" sz="2400" i="1" dirty="0">
                <a:latin typeface="Segoe UI" panose="020B0502040204020203" pitchFamily="34" charset="0"/>
                <a:cs typeface="Segoe UI" panose="020B0502040204020203" pitchFamily="34" charset="0"/>
              </a:rPr>
              <a:t> con C# y Visual Studio con Xamarin.</a:t>
            </a:r>
          </a:p>
        </p:txBody>
      </p:sp>
      <p:grpSp>
        <p:nvGrpSpPr>
          <p:cNvPr id="7" name="Group 6"/>
          <p:cNvGrpSpPr/>
          <p:nvPr/>
        </p:nvGrpSpPr>
        <p:grpSpPr>
          <a:xfrm>
            <a:off x="1710795" y="1541096"/>
            <a:ext cx="6010069" cy="333705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9343311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468283" y="0"/>
            <a:ext cx="7675717" cy="5151662"/>
          </a:xfrm>
        </p:spPr>
      </p:pic>
      <p:sp>
        <p:nvSpPr>
          <p:cNvPr id="24" name="Entrada manual 23"/>
          <p:cNvSpPr/>
          <p:nvPr/>
        </p:nvSpPr>
        <p:spPr>
          <a:xfrm rot="5400000">
            <a:off x="-970947" y="972153"/>
            <a:ext cx="5143500" cy="31991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152400" y="1809750"/>
            <a:ext cx="2514599" cy="1828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schemeClr val="bg1"/>
                </a:solidFill>
              </a:rPr>
              <a:t>COSAS QUE PASAN… ¿CIERTO?</a:t>
            </a:r>
          </a:p>
        </p:txBody>
      </p:sp>
    </p:spTree>
    <p:extLst>
      <p:ext uri="{BB962C8B-B14F-4D97-AF65-F5344CB8AC3E}">
        <p14:creationId xmlns:p14="http://schemas.microsoft.com/office/powerpoint/2010/main" val="398977749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 fill="hold"/>
                                        <p:tgtEl>
                                          <p:spTgt spid="24"/>
                                        </p:tgtEl>
                                        <p:attrNameLst>
                                          <p:attrName>ppt_x</p:attrName>
                                        </p:attrNameLst>
                                      </p:cBhvr>
                                      <p:tavLst>
                                        <p:tav tm="0">
                                          <p:val>
                                            <p:strVal val="0-#ppt_w/2"/>
                                          </p:val>
                                        </p:tav>
                                        <p:tav tm="100000">
                                          <p:val>
                                            <p:strVal val="#ppt_x"/>
                                          </p:val>
                                        </p:tav>
                                      </p:tavLst>
                                    </p:anim>
                                    <p:anim calcmode="lin" valueType="num">
                                      <p:cBhvr additive="base">
                                        <p:cTn id="8" dur="1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1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¿QUÉ VAMOS A </a:t>
            </a:r>
            <a:r>
              <a:rPr lang="en-US" dirty="0">
                <a:solidFill>
                  <a:schemeClr val="accent2"/>
                </a:solidFill>
                <a:latin typeface="Segoe UI" panose="020B0502040204020203" pitchFamily="34" charset="0"/>
                <a:cs typeface="Segoe UI" panose="020B0502040204020203" pitchFamily="34" charset="0"/>
              </a:rPr>
              <a:t>VER?</a:t>
            </a:r>
          </a:p>
        </p:txBody>
      </p:sp>
      <p:sp>
        <p:nvSpPr>
          <p:cNvPr id="9" name="Text Placeholder 8"/>
          <p:cNvSpPr>
            <a:spLocks noGrp="1"/>
          </p:cNvSpPr>
          <p:nvPr>
            <p:ph type="body" sz="quarter" idx="22"/>
          </p:nvPr>
        </p:nvSpPr>
        <p:spPr>
          <a:xfrm>
            <a:off x="521027" y="666750"/>
            <a:ext cx="8089573" cy="304800"/>
          </a:xfrm>
        </p:spPr>
        <p:txBody>
          <a:bodyPr/>
          <a:lstStyle/>
          <a:p>
            <a:r>
              <a:rPr lang="en-US" dirty="0"/>
              <a:t>Un </a:t>
            </a:r>
            <a:r>
              <a:rPr lang="en-US" dirty="0" err="1"/>
              <a:t>vistazo</a:t>
            </a:r>
            <a:r>
              <a:rPr lang="en-US" dirty="0"/>
              <a:t> a la agenda</a:t>
            </a:r>
          </a:p>
        </p:txBody>
      </p:sp>
      <p:sp>
        <p:nvSpPr>
          <p:cNvPr id="35" name="Text Placeholder 34"/>
          <p:cNvSpPr>
            <a:spLocks noGrp="1"/>
          </p:cNvSpPr>
          <p:nvPr>
            <p:ph type="body" sz="quarter" idx="28"/>
          </p:nvPr>
        </p:nvSpPr>
        <p:spPr>
          <a:xfrm>
            <a:off x="1905000" y="1581150"/>
            <a:ext cx="2590800" cy="1219200"/>
          </a:xfrm>
        </p:spPr>
        <p:txBody>
          <a:bodyPr/>
          <a:lstStyle/>
          <a:p>
            <a:r>
              <a:rPr lang="en-US" dirty="0" err="1"/>
              <a:t>Repasamos</a:t>
            </a:r>
            <a:r>
              <a:rPr lang="en-US" dirty="0"/>
              <a:t> </a:t>
            </a:r>
            <a:r>
              <a:rPr lang="en-US" dirty="0" err="1"/>
              <a:t>nuestra</a:t>
            </a:r>
            <a:r>
              <a:rPr lang="en-US" dirty="0"/>
              <a:t> App Xamarin y </a:t>
            </a:r>
            <a:r>
              <a:rPr lang="en-US" dirty="0" err="1"/>
              <a:t>creamos</a:t>
            </a:r>
            <a:r>
              <a:rPr lang="en-US" dirty="0"/>
              <a:t> </a:t>
            </a:r>
            <a:r>
              <a:rPr lang="en-US" dirty="0" err="1"/>
              <a:t>pruebas</a:t>
            </a:r>
            <a:r>
              <a:rPr lang="en-US" dirty="0"/>
              <a:t> </a:t>
            </a:r>
            <a:r>
              <a:rPr lang="en-US" dirty="0" err="1"/>
              <a:t>unitarias</a:t>
            </a:r>
            <a:r>
              <a:rPr lang="en-US" dirty="0"/>
              <a:t>.</a:t>
            </a:r>
          </a:p>
        </p:txBody>
      </p:sp>
      <p:sp>
        <p:nvSpPr>
          <p:cNvPr id="38" name="Text Placeholder 37"/>
          <p:cNvSpPr>
            <a:spLocks noGrp="1"/>
          </p:cNvSpPr>
          <p:nvPr>
            <p:ph type="body" sz="quarter" idx="29"/>
          </p:nvPr>
        </p:nvSpPr>
        <p:spPr/>
        <p:txBody>
          <a:bodyPr/>
          <a:lstStyle/>
          <a:p>
            <a:r>
              <a:rPr lang="en-US" dirty="0" err="1"/>
              <a:t>Pruebas</a:t>
            </a:r>
            <a:r>
              <a:rPr lang="en-US" dirty="0"/>
              <a:t> </a:t>
            </a:r>
            <a:r>
              <a:rPr lang="en-US" dirty="0" err="1"/>
              <a:t>unitarias</a:t>
            </a:r>
            <a:endParaRPr lang="en-US" dirty="0"/>
          </a:p>
        </p:txBody>
      </p:sp>
      <p:sp>
        <p:nvSpPr>
          <p:cNvPr id="39" name="Text Placeholder 38"/>
          <p:cNvSpPr>
            <a:spLocks noGrp="1"/>
          </p:cNvSpPr>
          <p:nvPr>
            <p:ph type="body" sz="quarter" idx="30"/>
          </p:nvPr>
        </p:nvSpPr>
        <p:spPr/>
        <p:txBody>
          <a:bodyPr/>
          <a:lstStyle/>
          <a:p>
            <a:r>
              <a:rPr lang="en-US" dirty="0"/>
              <a:t>Xamarin </a:t>
            </a:r>
            <a:r>
              <a:rPr lang="en-US" dirty="0" err="1"/>
              <a:t>UITest</a:t>
            </a:r>
            <a:r>
              <a:rPr lang="en-US" dirty="0"/>
              <a:t> y Xamarin Test Recorder</a:t>
            </a:r>
          </a:p>
        </p:txBody>
      </p:sp>
      <p:sp>
        <p:nvSpPr>
          <p:cNvPr id="42" name="Text Placeholder 41"/>
          <p:cNvSpPr>
            <a:spLocks noGrp="1"/>
          </p:cNvSpPr>
          <p:nvPr>
            <p:ph type="body" sz="quarter" idx="31"/>
          </p:nvPr>
        </p:nvSpPr>
        <p:spPr>
          <a:xfrm>
            <a:off x="6324600" y="1321158"/>
            <a:ext cx="2590800" cy="304800"/>
          </a:xfrm>
        </p:spPr>
        <p:txBody>
          <a:bodyPr/>
          <a:lstStyle/>
          <a:p>
            <a:r>
              <a:rPr lang="en-US" dirty="0" err="1"/>
              <a:t>Pruebas</a:t>
            </a:r>
            <a:r>
              <a:rPr lang="en-US" dirty="0"/>
              <a:t> de UI</a:t>
            </a:r>
          </a:p>
        </p:txBody>
      </p:sp>
      <p:sp>
        <p:nvSpPr>
          <p:cNvPr id="43" name="Text Placeholder 42"/>
          <p:cNvSpPr>
            <a:spLocks noGrp="1"/>
          </p:cNvSpPr>
          <p:nvPr>
            <p:ph type="body" sz="quarter" idx="32"/>
          </p:nvPr>
        </p:nvSpPr>
        <p:spPr>
          <a:xfrm>
            <a:off x="1905000" y="3486150"/>
            <a:ext cx="2590800" cy="990600"/>
          </a:xfrm>
        </p:spPr>
        <p:txBody>
          <a:bodyPr/>
          <a:lstStyle/>
          <a:p>
            <a:r>
              <a:rPr lang="en-US" dirty="0" err="1"/>
              <a:t>Accedemos</a:t>
            </a:r>
            <a:r>
              <a:rPr lang="en-US" dirty="0"/>
              <a:t> a </a:t>
            </a:r>
            <a:r>
              <a:rPr lang="en-US" dirty="0" err="1"/>
              <a:t>cientos</a:t>
            </a:r>
            <a:r>
              <a:rPr lang="en-US" dirty="0"/>
              <a:t> de </a:t>
            </a:r>
            <a:r>
              <a:rPr lang="en-US" dirty="0" err="1"/>
              <a:t>dispositivos</a:t>
            </a:r>
            <a:r>
              <a:rPr lang="en-US" dirty="0"/>
              <a:t> para </a:t>
            </a:r>
            <a:r>
              <a:rPr lang="en-US" dirty="0" err="1"/>
              <a:t>probar</a:t>
            </a:r>
            <a:r>
              <a:rPr lang="en-US" dirty="0"/>
              <a:t> </a:t>
            </a:r>
            <a:r>
              <a:rPr lang="en-US" dirty="0" err="1"/>
              <a:t>nuestra</a:t>
            </a:r>
            <a:r>
              <a:rPr lang="en-US" dirty="0"/>
              <a:t> </a:t>
            </a:r>
            <a:r>
              <a:rPr lang="en-US" dirty="0" err="1"/>
              <a:t>aplicación</a:t>
            </a:r>
            <a:r>
              <a:rPr lang="en-US" dirty="0"/>
              <a:t> </a:t>
            </a:r>
            <a:r>
              <a:rPr lang="en-US" dirty="0" err="1"/>
              <a:t>utilizando</a:t>
            </a:r>
            <a:r>
              <a:rPr lang="en-US" dirty="0"/>
              <a:t> Test Cloud.</a:t>
            </a:r>
          </a:p>
        </p:txBody>
      </p:sp>
      <p:sp>
        <p:nvSpPr>
          <p:cNvPr id="44" name="Text Placeholder 43"/>
          <p:cNvSpPr>
            <a:spLocks noGrp="1"/>
          </p:cNvSpPr>
          <p:nvPr>
            <p:ph type="body" sz="quarter" idx="33"/>
          </p:nvPr>
        </p:nvSpPr>
        <p:spPr/>
        <p:txBody>
          <a:bodyPr/>
          <a:lstStyle/>
          <a:p>
            <a:r>
              <a:rPr lang="en-US" dirty="0"/>
              <a:t>Xamarin Test Cloud</a:t>
            </a:r>
          </a:p>
        </p:txBody>
      </p:sp>
      <p:sp>
        <p:nvSpPr>
          <p:cNvPr id="45" name="Text Placeholder 44"/>
          <p:cNvSpPr>
            <a:spLocks noGrp="1"/>
          </p:cNvSpPr>
          <p:nvPr>
            <p:ph type="body" sz="quarter" idx="34"/>
          </p:nvPr>
        </p:nvSpPr>
        <p:spPr/>
        <p:txBody>
          <a:bodyPr/>
          <a:lstStyle/>
          <a:p>
            <a:r>
              <a:rPr lang="en-US" dirty="0" err="1"/>
              <a:t>Cerramos</a:t>
            </a:r>
            <a:r>
              <a:rPr lang="en-US" dirty="0"/>
              <a:t> </a:t>
            </a:r>
            <a:r>
              <a:rPr lang="en-US" dirty="0" err="1"/>
              <a:t>echando</a:t>
            </a:r>
            <a:r>
              <a:rPr lang="en-US" dirty="0"/>
              <a:t> un </a:t>
            </a:r>
            <a:r>
              <a:rPr lang="en-US" dirty="0" err="1"/>
              <a:t>vistazo</a:t>
            </a:r>
            <a:r>
              <a:rPr lang="en-US" dirty="0"/>
              <a:t> a Mobile Center.</a:t>
            </a:r>
          </a:p>
        </p:txBody>
      </p:sp>
      <p:sp>
        <p:nvSpPr>
          <p:cNvPr id="46" name="Text Placeholder 45"/>
          <p:cNvSpPr>
            <a:spLocks noGrp="1"/>
          </p:cNvSpPr>
          <p:nvPr>
            <p:ph type="body" sz="quarter" idx="35"/>
          </p:nvPr>
        </p:nvSpPr>
        <p:spPr/>
        <p:txBody>
          <a:bodyPr/>
          <a:lstStyle/>
          <a:p>
            <a:r>
              <a:rPr lang="en-US" dirty="0"/>
              <a:t>Visual Studio Mobile Center</a:t>
            </a:r>
          </a:p>
        </p:txBody>
      </p:sp>
      <p:pic>
        <p:nvPicPr>
          <p:cNvPr id="36" name="Picture Placeholder 35"/>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533400" y="1200150"/>
            <a:ext cx="1295400" cy="1295400"/>
          </a:xfrm>
        </p:spPr>
      </p:pic>
      <p:pic>
        <p:nvPicPr>
          <p:cNvPr id="41" name="Picture Placeholder 40"/>
          <p:cNvPicPr>
            <a:picLocks noGrp="1" noChangeAspect="1"/>
          </p:cNvPicPr>
          <p:nvPr>
            <p:ph type="pic" sz="quarter" idx="23"/>
          </p:nvPr>
        </p:nvPicPr>
        <p:blipFill>
          <a:blip r:embed="rId3">
            <a:extLst>
              <a:ext uri="{28A0092B-C50C-407E-A947-70E740481C1C}">
                <a14:useLocalDpi xmlns:a14="http://schemas.microsoft.com/office/drawing/2010/main" val="0"/>
              </a:ext>
            </a:extLst>
          </a:blip>
          <a:stretch>
            <a:fillRect/>
          </a:stretch>
        </p:blipFill>
        <p:spPr>
          <a:xfrm>
            <a:off x="533400" y="3105150"/>
            <a:ext cx="1295400" cy="1295400"/>
          </a:xfrm>
        </p:spPr>
      </p:pic>
      <p:pic>
        <p:nvPicPr>
          <p:cNvPr id="47" name="Picture Placeholder 46"/>
          <p:cNvPicPr>
            <a:picLocks noGrp="1" noChangeAspect="1"/>
          </p:cNvPicPr>
          <p:nvPr>
            <p:ph type="pic" sz="quarter" idx="27"/>
          </p:nvPr>
        </p:nvPicPr>
        <p:blipFill>
          <a:blip r:embed="rId4">
            <a:extLst>
              <a:ext uri="{28A0092B-C50C-407E-A947-70E740481C1C}">
                <a14:useLocalDpi xmlns:a14="http://schemas.microsoft.com/office/drawing/2010/main" val="0"/>
              </a:ext>
            </a:extLst>
          </a:blip>
          <a:stretch>
            <a:fillRect/>
          </a:stretch>
        </p:blipFill>
        <p:spPr>
          <a:xfrm>
            <a:off x="4953000" y="3105150"/>
            <a:ext cx="1295400" cy="1295400"/>
          </a:xfrm>
        </p:spPr>
      </p:pic>
      <p:pic>
        <p:nvPicPr>
          <p:cNvPr id="37" name="Picture Placeholder 36"/>
          <p:cNvPicPr>
            <a:picLocks noGrp="1" noChangeAspect="1"/>
          </p:cNvPicPr>
          <p:nvPr>
            <p:ph type="pic" sz="quarter" idx="26"/>
          </p:nvPr>
        </p:nvPicPr>
        <p:blipFill>
          <a:blip r:embed="rId5">
            <a:extLst>
              <a:ext uri="{28A0092B-C50C-407E-A947-70E740481C1C}">
                <a14:useLocalDpi xmlns:a14="http://schemas.microsoft.com/office/drawing/2010/main" val="0"/>
              </a:ext>
            </a:extLst>
          </a:blip>
          <a:stretch>
            <a:fillRect/>
          </a:stretch>
        </p:blipFill>
        <p:spPr>
          <a:xfrm>
            <a:off x="4953000" y="1200150"/>
            <a:ext cx="1295400" cy="1295400"/>
          </a:xfrm>
        </p:spPr>
      </p:pic>
    </p:spTree>
    <p:extLst>
      <p:ext uri="{BB962C8B-B14F-4D97-AF65-F5344CB8AC3E}">
        <p14:creationId xmlns:p14="http://schemas.microsoft.com/office/powerpoint/2010/main" val="3045247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47134" y="1026877"/>
            <a:ext cx="8473793" cy="332179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buFont typeface="Arial"/>
              <a:buChar char="•"/>
            </a:pPr>
            <a:r>
              <a:rPr lang="en-US" sz="2000" noProof="1">
                <a:solidFill>
                  <a:schemeClr val="tx1"/>
                </a:solidFill>
                <a:latin typeface="Arial"/>
                <a:cs typeface="Arial"/>
              </a:rPr>
              <a:t>Fragmentación </a:t>
            </a:r>
          </a:p>
          <a:p>
            <a:pPr>
              <a:buSzPct val="110000"/>
              <a:buFont typeface="Arial"/>
              <a:buChar char="•"/>
            </a:pPr>
            <a:endParaRPr lang="en-US" sz="1200" noProof="1">
              <a:solidFill>
                <a:schemeClr val="tx1"/>
              </a:solidFill>
              <a:latin typeface="Arial"/>
              <a:cs typeface="Arial"/>
            </a:endParaRPr>
          </a:p>
          <a:p>
            <a:pPr>
              <a:buSzPct val="110000"/>
              <a:buFont typeface="Arial"/>
              <a:buChar char="•"/>
            </a:pPr>
            <a:r>
              <a:rPr lang="en-US" sz="2000" noProof="1">
                <a:solidFill>
                  <a:schemeClr val="tx1"/>
                </a:solidFill>
                <a:latin typeface="Arial"/>
                <a:cs typeface="Arial"/>
              </a:rPr>
              <a:t>Complejidad de Apps</a:t>
            </a:r>
          </a:p>
          <a:p>
            <a:pPr marL="0" indent="0">
              <a:buSzPct val="110000"/>
              <a:buNone/>
            </a:pPr>
            <a:endParaRPr lang="en-US" sz="1200" noProof="1">
              <a:solidFill>
                <a:schemeClr val="tx1"/>
              </a:solidFill>
              <a:latin typeface="Arial"/>
              <a:cs typeface="Arial"/>
            </a:endParaRPr>
          </a:p>
          <a:p>
            <a:pPr>
              <a:buSzPct val="110000"/>
              <a:buFont typeface="Arial"/>
              <a:buChar char="•"/>
            </a:pPr>
            <a:r>
              <a:rPr lang="en-US" sz="2000" noProof="1">
                <a:solidFill>
                  <a:schemeClr val="tx1"/>
                </a:solidFill>
                <a:latin typeface="Arial"/>
                <a:cs typeface="Arial"/>
              </a:rPr>
              <a:t>Ciclos ágiles</a:t>
            </a:r>
          </a:p>
          <a:p>
            <a:pPr marL="0" indent="0">
              <a:buSzPct val="110000"/>
              <a:buNone/>
            </a:pPr>
            <a:endParaRPr lang="en-US" sz="1200" noProof="1">
              <a:solidFill>
                <a:schemeClr val="tx1"/>
              </a:solidFill>
              <a:latin typeface="Arial"/>
              <a:cs typeface="Arial"/>
            </a:endParaRPr>
          </a:p>
          <a:p>
            <a:pPr>
              <a:buSzPct val="110000"/>
              <a:buFont typeface="Arial"/>
              <a:buChar char="•"/>
            </a:pPr>
            <a:r>
              <a:rPr lang="en-US" sz="2000" noProof="1">
                <a:solidFill>
                  <a:schemeClr val="tx1"/>
                </a:solidFill>
                <a:latin typeface="Arial"/>
                <a:cs typeface="Arial"/>
              </a:rPr>
              <a:t>Expectación alta usuarios</a:t>
            </a:r>
          </a:p>
          <a:p>
            <a:pPr>
              <a:buSzPct val="110000"/>
              <a:buFont typeface="Arial"/>
              <a:buChar char="•"/>
            </a:pPr>
            <a:endParaRPr lang="en-US" sz="2000" noProof="1">
              <a:solidFill>
                <a:schemeClr val="tx1"/>
              </a:solidFill>
              <a:latin typeface="Arial"/>
              <a:cs typeface="Arial"/>
            </a:endParaRPr>
          </a:p>
          <a:p>
            <a:pPr>
              <a:buSzPct val="110000"/>
              <a:buFont typeface="Arial"/>
              <a:buChar char="•"/>
            </a:pPr>
            <a:endParaRPr lang="en-US" sz="2000" noProof="1">
              <a:solidFill>
                <a:schemeClr val="tx1"/>
              </a:solidFill>
              <a:latin typeface="Arial"/>
              <a:cs typeface="Arial"/>
            </a:endParaRPr>
          </a:p>
          <a:p>
            <a:pPr>
              <a:buSzPct val="110000"/>
              <a:buFont typeface="Arial"/>
              <a:buChar char="•"/>
            </a:pPr>
            <a:endParaRPr lang="en-US" sz="2000" noProof="1">
              <a:solidFill>
                <a:schemeClr val="tx1"/>
              </a:solidFill>
              <a:latin typeface="Arial"/>
              <a:cs typeface="Arial"/>
            </a:endParaRPr>
          </a:p>
        </p:txBody>
      </p:sp>
      <p:sp>
        <p:nvSpPr>
          <p:cNvPr id="3" name="Title 2"/>
          <p:cNvSpPr>
            <a:spLocks noGrp="1"/>
          </p:cNvSpPr>
          <p:nvPr>
            <p:ph type="title"/>
          </p:nvPr>
        </p:nvSpPr>
        <p:spPr/>
        <p:txBody>
          <a:bodyPr/>
          <a:lstStyle/>
          <a:p>
            <a:r>
              <a:rPr lang="en-US" b="1" dirty="0">
                <a:latin typeface="Segoe UI" panose="020B0502040204020203" pitchFamily="34" charset="0"/>
                <a:cs typeface="Segoe UI" panose="020B0502040204020203" pitchFamily="34" charset="0"/>
              </a:rPr>
              <a:t>EL </a:t>
            </a:r>
            <a:r>
              <a:rPr lang="en-US" b="1" dirty="0">
                <a:solidFill>
                  <a:schemeClr val="tx1"/>
                </a:solidFill>
                <a:latin typeface="Segoe UI" panose="020B0502040204020203" pitchFamily="34" charset="0"/>
                <a:cs typeface="Segoe UI" panose="020B0502040204020203" pitchFamily="34" charset="0"/>
              </a:rPr>
              <a:t>RETO</a:t>
            </a:r>
          </a:p>
        </p:txBody>
      </p:sp>
    </p:spTree>
    <p:extLst>
      <p:ext uri="{BB962C8B-B14F-4D97-AF65-F5344CB8AC3E}">
        <p14:creationId xmlns:p14="http://schemas.microsoft.com/office/powerpoint/2010/main" val="2106853627"/>
      </p:ext>
    </p:extLst>
  </p:cSld>
  <p:clrMapOvr>
    <a:masterClrMapping/>
  </p:clrMapOvr>
</p:sld>
</file>

<file path=ppt/theme/theme1.xml><?xml version="1.0" encoding="utf-8"?>
<a:theme xmlns:a="http://schemas.openxmlformats.org/drawingml/2006/main" name="Light Version">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5140</TotalTime>
  <Words>2738</Words>
  <Application>Microsoft Office PowerPoint</Application>
  <PresentationFormat>Presentación en pantalla (16:9)</PresentationFormat>
  <Paragraphs>346</Paragraphs>
  <Slides>46</Slides>
  <Notes>28</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46</vt:i4>
      </vt:variant>
    </vt:vector>
  </HeadingPairs>
  <TitlesOfParts>
    <vt:vector size="61" baseType="lpstr">
      <vt:lpstr>Aller</vt:lpstr>
      <vt:lpstr>Arial</vt:lpstr>
      <vt:lpstr>Calibri</vt:lpstr>
      <vt:lpstr>Consolas</vt:lpstr>
      <vt:lpstr>Courier New</vt:lpstr>
      <vt:lpstr>Exo</vt:lpstr>
      <vt:lpstr>Gulim</vt:lpstr>
      <vt:lpstr>Helvetica</vt:lpstr>
      <vt:lpstr>Helvetica Light</vt:lpstr>
      <vt:lpstr>Segoe UI</vt:lpstr>
      <vt:lpstr>Segoe UI Light</vt:lpstr>
      <vt:lpstr>Segoe UI Semibold</vt:lpstr>
      <vt:lpstr>Segoe UI Semilight</vt:lpstr>
      <vt:lpstr>Wingdings</vt:lpstr>
      <vt:lpstr>Light Version</vt:lpstr>
      <vt:lpstr>Presentación de PowerPoint</vt:lpstr>
      <vt:lpstr>Presentación de PowerPoint</vt:lpstr>
      <vt:lpstr>XAMARIN: APPS NATIVAS MULTIPLATAFORMA</vt:lpstr>
      <vt:lpstr>XAMARIN</vt:lpstr>
      <vt:lpstr>XAMARIN + XAMARIN.FORMS</vt:lpstr>
      <vt:lpstr>Cualquier cosa que pudieras hacer con Objective-C, Swift, o Java se puede hacer con C# y Visual Studio con Xamarin.</vt:lpstr>
      <vt:lpstr>Presentación de PowerPoint</vt:lpstr>
      <vt:lpstr>¿QUÉ VAMOS A VER?</vt:lpstr>
      <vt:lpstr>EL RETO</vt:lpstr>
      <vt:lpstr>EN TELÉFONOS, LA CALIDAD CUESTA</vt:lpstr>
      <vt:lpstr>Presentación de PowerPoint</vt:lpstr>
      <vt:lpstr>Presentación de PowerPoint</vt:lpstr>
      <vt:lpstr>DIVERSIFICACIÓN EN IOS</vt:lpstr>
      <vt:lpstr>Presentación de PowerPoint</vt:lpstr>
      <vt:lpstr>¿Cómo testeamos?</vt:lpstr>
      <vt:lpstr>MOTIVOS PARA HACER A TESTS UNITARIOS</vt:lpstr>
      <vt:lpstr>TEST UNITARIO</vt:lpstr>
      <vt:lpstr>FRAMEWORKS PARA HACER TESTING UNITARIO</vt:lpstr>
      <vt:lpstr>ESCRIBIENDO  TESTS UNITARIOS</vt:lpstr>
      <vt:lpstr>ESCRIBIENDO  TESTS UNITARIOS</vt:lpstr>
      <vt:lpstr>DEMO</vt:lpstr>
      <vt:lpstr>INTRODUCCIÓN A LAS  PRUEBAS DE UI</vt:lpstr>
      <vt:lpstr>INTRODUCCIÓN A XAMARIN.UITEST</vt:lpstr>
      <vt:lpstr>CREANDO PROYECTO XAMARIN.UITEST</vt:lpstr>
      <vt:lpstr>DEMO</vt:lpstr>
      <vt:lpstr>ANATOMÍA PROYECTO XAMARIN.UITEST</vt:lpstr>
      <vt:lpstr>INTERACCIÓN CON UITEST</vt:lpstr>
      <vt:lpstr>Presentación de PowerPoint</vt:lpstr>
      <vt:lpstr>AÑADIENDO SOPORTE A XAMARIN.FORMS</vt:lpstr>
      <vt:lpstr>DEMO</vt:lpstr>
      <vt:lpstr>UTILIZANDO TEST RECORDER</vt:lpstr>
      <vt:lpstr>LOS REQUISITOS</vt:lpstr>
      <vt:lpstr>DEMO</vt:lpstr>
      <vt:lpstr>XAMARIN TEST CLOUD</vt:lpstr>
      <vt:lpstr>¿QUÉ ES XAMARIN TEST CLOUD?</vt:lpstr>
      <vt:lpstr>DEMO</vt:lpstr>
      <vt:lpstr>Presentación de PowerPoint</vt:lpstr>
      <vt:lpstr>Presentación de PowerPoint</vt:lpstr>
      <vt:lpstr>Presentación de PowerPoint</vt:lpstr>
      <vt:lpstr> </vt:lpstr>
      <vt:lpstr> </vt:lpstr>
      <vt:lpstr>DEMO</vt:lpstr>
      <vt:lpstr>CONCLUSIONES INTEGRACIÓN CONTINUA</vt:lpstr>
      <vt:lpstr>¿PREGUNTAS y RESPUESTAS?</vt:lpstr>
      <vt:lpstr>GRACIAS a TODOS</vt:lpstr>
      <vt:lpstr>TESTING DE APPS XAMARIN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Rogue</dc:creator>
  <cp:lastModifiedBy>Javier Suárez Ruiz</cp:lastModifiedBy>
  <cp:revision>615</cp:revision>
  <dcterms:created xsi:type="dcterms:W3CDTF">2013-04-14T10:12:28Z</dcterms:created>
  <dcterms:modified xsi:type="dcterms:W3CDTF">2017-01-29T12:03:54Z</dcterms:modified>
</cp:coreProperties>
</file>